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comments/comment4.xml" ContentType="application/vnd.openxmlformats-officedocument.presentationml.comments+xml"/>
  <Override PartName="/ppt/comments/comment5.xml" ContentType="application/vnd.openxmlformats-officedocument.presentationml.comments+xml"/>
  <Override PartName="/ppt/comments/comment6.xml" ContentType="application/vnd.openxmlformats-officedocument.presentationml.comments+xml"/>
  <Override PartName="/ppt/comments/comment7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Relationship Id="rId4" Type="http://schemas.openxmlformats.org/package/2006/relationships/metadata/thumbnail" Target="docProps/thumbnail.jpeg"></Relationship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embedTrueTypeFonts="1">
  <p:sldMasterIdLst>
    <p:sldMasterId id="2147483664" r:id="rId19"/>
  </p:sldMasterIdLst>
  <p:sldIdLst>
    <p:sldId id="259" r:id="rId21"/>
    <p:sldId id="260" r:id="rId22"/>
    <p:sldId id="265" r:id="rId23"/>
    <p:sldId id="272" r:id="rId24"/>
    <p:sldId id="270" r:id="rId2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/>
  <p:embeddedFontLst>
    <p:embeddedFont>
      <p:font typeface="Noto Sans KR Black" panose="020B0200000000000000" pitchFamily="50" charset="-127"/>
      <p:bold r:id="rId6"/>
    </p:embeddedFont>
    <p:embeddedFont>
      <p:font typeface="Noto Sans KR Bold" panose="020B0200000000000000" pitchFamily="50" charset="-127"/>
      <p:bold r:id="rId4"/>
    </p:embeddedFont>
    <p:embeddedFont>
      <p:font typeface="Noto Sans KR Medium" panose="020B0200000000000000" pitchFamily="50" charset="-127"/>
      <p:regular r:id="rId2"/>
    </p:embeddedFont>
    <p:embeddedFont>
      <p:font typeface="Noto Sans KR Regular" panose="020B0200000000000000" pitchFamily="50" charset="-127"/>
      <p:regular r:id="rId1"/>
    </p:embeddedFont>
    <p:embeddedFont>
      <p:font typeface="Spoqa Han Sans Neo Bold" panose="020B0800000000000000" pitchFamily="50" charset="-127"/>
      <p:bold r:id="rId7"/>
    </p:embeddedFont>
    <p:embeddedFont>
      <p:font typeface="Spoqa Han Sans Neo Regular" panose="020B0500000000000000" pitchFamily="50" charset="-127"/>
      <p:regular r:id="rId5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  <p:clrMru>
    <a:srgbClr val="EEEEEE"/>
    <a:srgbClr val="D9D9D9"/>
    <a:srgbClr val="595959"/>
    <a:srgbClr val="2A2A2A"/>
    <a:srgbClr val="44499C"/>
    <a:srgbClr val="BBBBBB"/>
    <a:srgbClr val="DDDDDD"/>
    <a:srgbClr val="FAF7FF"/>
    <a:srgbClr val="262626"/>
    <a:srgbClr val="626262"/>
  </p:clrMru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View">
  <p:normalViewPr>
    <p:restoredLeft sz="9207" autoAdjust="0"/>
    <p:restoredTop sz="84321" autoAdjust="0"/>
  </p:normalViewPr>
  <p:slideViewPr>
    <p:cSldViewPr snapToGrid="0" snapToObjects="1">
      <p:cViewPr varScale="1">
        <p:scale>
          <a:sx n="90" d="100"/>
          <a:sy n="90" d="100"/>
        </p:scale>
        <p:origin x="1722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font" Target="fonts/font4.fntdata"></Relationship><Relationship Id="rId2" Type="http://schemas.openxmlformats.org/officeDocument/2006/relationships/font" Target="fonts/font3.fntdata"></Relationship><Relationship Id="rId3" Type="http://schemas.openxmlformats.org/officeDocument/2006/relationships/tableStyles" Target="tableStyles.xml"></Relationship><Relationship Id="rId4" Type="http://schemas.openxmlformats.org/officeDocument/2006/relationships/font" Target="fonts/font2.fntdata"></Relationship><Relationship Id="rId5" Type="http://schemas.openxmlformats.org/officeDocument/2006/relationships/font" Target="fonts/font6.fntdata"></Relationship><Relationship Id="rId6" Type="http://schemas.openxmlformats.org/officeDocument/2006/relationships/font" Target="fonts/font1.fntdata"></Relationship><Relationship Id="rId7" Type="http://schemas.openxmlformats.org/officeDocument/2006/relationships/font" Target="fonts/font5.fntdata"></Relationship><Relationship Id="rId19" Type="http://schemas.openxmlformats.org/officeDocument/2006/relationships/slideMaster" Target="slideMasters/slideMaster1.xml"></Relationship><Relationship Id="rId20" Type="http://schemas.openxmlformats.org/officeDocument/2006/relationships/theme" Target="theme/theme1.xml"></Relationship><Relationship Id="rId21" Type="http://schemas.openxmlformats.org/officeDocument/2006/relationships/slide" Target="slides/slide1.xml"></Relationship><Relationship Id="rId22" Type="http://schemas.openxmlformats.org/officeDocument/2006/relationships/slide" Target="slides/slide2.xml"></Relationship><Relationship Id="rId23" Type="http://schemas.openxmlformats.org/officeDocument/2006/relationships/slide" Target="slides/slide3.xml"></Relationship><Relationship Id="rId24" Type="http://schemas.openxmlformats.org/officeDocument/2006/relationships/slide" Target="slides/slide4.xml"></Relationship><Relationship Id="rId25" Type="http://schemas.openxmlformats.org/officeDocument/2006/relationships/slide" Target="slides/slide5.xml"></Relationship><Relationship Id="rId26" Type="http://schemas.openxmlformats.org/officeDocument/2006/relationships/viewProps" Target="viewProps.xml"></Relationship><Relationship Id="rId27" Type="http://schemas.openxmlformats.org/officeDocument/2006/relationships/presProps" Target="presProps.xml"></Relationship></Relationships>
</file>

<file path=ppt/media/fImage2142206162966.png>
</file>

<file path=ppt/media/image11.png>
</file>

<file path=ppt/media/image5.png>
</file>

<file path=ppt/media/image7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7C99225-3295-4BCB-8F16-BF6E8A5504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FF655E4F-AE69-4359-89A0-3BC64E42C4C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4A4E478-4C14-4B29-83C6-951A57B865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2025-01-02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AB1618F-E95E-4DA3-A733-403F68DA47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A8C8D7D-ED09-411E-899F-EAB648B0D0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630861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87FEC3-D766-47FD-9B2F-120F5D7D9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2ACEFE0D-DC41-47AC-8AC8-88E57980C6E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7870CC1-3DBB-4033-AF65-A095F0A252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2025-01-02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B219F81-1840-44C4-BBDE-B5D757E4F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CDCD7DB-3A65-40F5-9CFE-A76A8D823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94364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7ED0C5B-3AC0-4253-9615-F7D38800B69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A9B4A08-BC82-4AD0-94C6-A3DFC69214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06FD269-4DB0-4113-86A2-729B2AA464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2025-01-02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B5F1440-C2CF-40D9-A809-EA41A6C126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516192D-4F15-4CBE-AC19-E489AC7109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68779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FED20D-4E22-4E86-8865-C5456F625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4506B81-B207-49A6-A1BE-E192E35EADB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A10FF9F-EAE1-4F22-AA99-4E4AFBF36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2025-01-02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913CDC3-7E03-47B0-94E1-23F40B098F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C0F371E-4E46-4F8E-B33E-DF63F3EC2F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290183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E1CF884-12E3-4941-9C83-AE9687E7CA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58BE761-CF6A-4692-850C-7BA6AE074D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95E43638-F09F-4401-B063-22B928FBA8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2025-01-02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CD4B6BA-BCB9-4965-BF46-76E40074B6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FE1E0F6-EF9A-483A-BD81-1E2C2CA63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01498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7A2D8B-9AA1-404A-8752-DBECEB44D6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C1AB990-53E6-43D0-8733-604CD6744C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F1768C5F-B234-4093-BD68-D5CE54EDCA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C586652-A9BF-41F4-A113-CE14FF6510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2025-01-02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8DB79FF-F925-4F1C-8A69-3517EACF8B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F1B19BB-8B28-4EC9-81F0-FA52B4E31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25635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3461E9-71B4-43B8-A3A6-794D38ABC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816F94B-8E19-46FE-8514-0F4DEE0FCF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238971C2-8593-4144-A66E-20EEB79E13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DE38F7BD-8F49-48CA-8B1A-53A9F16C82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A0DB93A6-C272-41FB-A286-44DCEED6DE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0CBB3D0F-D515-48AD-8832-B96F686423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2025-01-02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DEF3C200-6E24-4F3A-B6A0-A170EAA589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D24AFA4-8E34-4585-A254-BCC88DF1D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864491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26CA14B-39ED-4A83-82F1-9F4F7B71C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2EFA336-B19B-404E-8002-D30DD0DC37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2025-01-02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730567A-0699-4A7F-9579-8D4F18CDB3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D0311623-B73A-4857-9DA6-1322ED077D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65299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36B1DDB2-CB73-4A42-ABBD-2A2EBA8F45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2025-01-02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BE90BA69-6111-489B-95CF-682E93979F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F2AE9D1-E435-4116-93E6-1B464E8ED5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12273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4586F42-C1DE-4CA0-868A-DA9933DE60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0E5AC27-8F0C-47F3-9387-E93EE0EDC3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F95904A-3021-4328-96CA-E4139C1EC7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4D3800-EFB4-497E-B174-DF38CD7DB0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2025-01-02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AFB0361-0BD6-4B05-9D64-33C9380E8A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79E58E8-EAB2-428D-B3F4-F3ACDFC32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41273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045E219-266B-48EB-8148-7199ED7001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F11C823-AF0A-419B-9168-C5B4F18E9E9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AD723B5-D9C3-4332-9833-CE9975099B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D28A780-68E6-4DC4-BDB2-50D404BA0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C5D02E-B8A6-411B-8263-7FADFEA99313}" type="datetimeFigureOut">
              <a:rPr lang="ko-KR" altLang="en-US" smtClean="0"/>
              <a:t>2025-01-02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023CD99-71BC-4431-8E69-B68EC7607E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B51949A-DAA2-40A5-BC95-AE73E5F423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6BF665-E787-498C-A139-96DC43B4F5E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900269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EF92E4A-8565-4C79-96C2-F41E43E3CE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4C098ED-C945-4559-AEB0-4425071A939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스타일을 편집하려면 클릭</a:t>
            </a:r>
          </a:p>
          <a:p>
            <a:pPr lvl="1"/>
            <a:r>
              <a:rPr lang="ko-KR" altLang="en-US" dirty="0"/>
              <a:t>두 번째 수준</a:t>
            </a:r>
          </a:p>
          <a:p>
            <a:pPr lvl="2"/>
            <a:r>
              <a:rPr lang="ko-KR" altLang="en-US" dirty="0"/>
              <a:t>세 번째 수준</a:t>
            </a:r>
          </a:p>
          <a:p>
            <a:pPr lvl="3"/>
            <a:r>
              <a:rPr lang="ko-KR" altLang="en-US" dirty="0"/>
              <a:t>네 번째 수준</a:t>
            </a:r>
          </a:p>
          <a:p>
            <a:pPr lvl="4"/>
            <a:r>
              <a:rPr lang="ko-KR" altLang="en-US" dirty="0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FC4AE61-E473-49D6-A486-45D2508077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ea typeface="Noto Sans KR Regular" panose="020B0500000000000000" pitchFamily="34" charset="-127"/>
              </a:defRPr>
            </a:lvl1pPr>
          </a:lstStyle>
          <a:p>
            <a:fld id="{BCC5D02E-B8A6-411B-8263-7FADFEA99313}" type="datetimeFigureOut">
              <a:rPr lang="ko-KR" altLang="en-US" smtClean="0"/>
              <a:pPr/>
              <a:t>2025-01-02</a:t>
            </a:fld>
            <a:endParaRPr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1F4CC7D-746D-4465-A7B3-BD90E690D2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ea typeface="Noto Sans KR Regular" panose="020B0500000000000000" pitchFamily="34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B8F34F4-CF5B-4662-A350-C492CE2C90F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ea typeface="Noto Sans KR Regular" panose="020B0500000000000000" pitchFamily="34" charset="-127"/>
              </a:defRPr>
            </a:lvl1pPr>
          </a:lstStyle>
          <a:p>
            <a:fld id="{8F6BF665-E787-498C-A139-96DC43B4F5EA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09038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Noto Sans KR Regular" panose="020B0500000000000000" pitchFamily="34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Noto Sans KR Regular" panose="020B0500000000000000" pitchFamily="34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Noto Sans KR Regular" panose="020B0500000000000000" pitchFamily="34" charset="-127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Noto Sans KR Regular" panose="020B0500000000000000" pitchFamily="34" charset="-127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Noto Sans KR Regular" panose="020B0500000000000000" pitchFamily="34" charset="-127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Noto Sans KR Regular" panose="020B0500000000000000" pitchFamily="34" charset="-127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7.xml"></Relationship></Relationships>
</file>

<file path=ppt/slides/_rels/slide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7.xml"></Relationship></Relationships>
</file>

<file path=ppt/slides/_rels/slide3.xml.rels><?xml version="1.0" encoding="UTF-8"?>
<Relationships xmlns="http://schemas.openxmlformats.org/package/2006/relationships"><Relationship Id="rId3" Type="http://schemas.openxmlformats.org/officeDocument/2006/relationships/image" Target="../media/fImage2142206162966.png"></Relationship><Relationship Id="rId4" Type="http://schemas.openxmlformats.org/officeDocument/2006/relationships/slideLayout" Target="../slideLayouts/slideLayout7.xml"></Relationship></Relationships>
</file>

<file path=ppt/slides/_rels/slide4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7.xml"></Relationship><Relationship Id="rId2" Type="http://schemas.openxmlformats.org/officeDocument/2006/relationships/image" Target="../media/image5.png"></Relationship><Relationship Id="rId3" Type="http://schemas.openxmlformats.org/officeDocument/2006/relationships/image" Target="../media/image7.png"></Relationship><Relationship Id="rId4" Type="http://schemas.openxmlformats.org/officeDocument/2006/relationships/image" Target="../media/image9.png"></Relationship><Relationship Id="rId5" Type="http://schemas.openxmlformats.org/officeDocument/2006/relationships/image" Target="../media/image11.png"></Relationship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solidFill>
          <a:srgbClr val="EEEE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오른쪽 대괄호 41">
            <a:extLst>
              <a:ext uri="{FF2B5EF4-FFF2-40B4-BE49-F238E27FC236}">
                <a16:creationId xmlns:a16="http://schemas.microsoft.com/office/drawing/2014/main" id="{585E1174-4E87-4D47-9A70-1CF59AE2DB9C}"/>
              </a:ext>
            </a:extLst>
          </p:cNvPr>
          <p:cNvSpPr/>
          <p:nvPr/>
        </p:nvSpPr>
        <p:spPr>
          <a:xfrm rot="5400000" flipV="1">
            <a:off x="5960745" y="647700"/>
            <a:ext cx="269875" cy="11031220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Noto Sans KR Regular" panose="020B0500000000000000" pitchFamily="34" charset="-127"/>
            </a:endParaRPr>
          </a:p>
        </p:txBody>
      </p:sp>
      <p:sp>
        <p:nvSpPr>
          <p:cNvPr id="6" name="오른쪽 대괄호 5">
            <a:extLst>
              <a:ext uri="{FF2B5EF4-FFF2-40B4-BE49-F238E27FC236}">
                <a16:creationId xmlns:a16="http://schemas.microsoft.com/office/drawing/2014/main" id="{4FDDF971-7BB6-4193-BE30-250E2762B143}"/>
              </a:ext>
            </a:extLst>
          </p:cNvPr>
          <p:cNvSpPr/>
          <p:nvPr/>
        </p:nvSpPr>
        <p:spPr>
          <a:xfrm rot="16200000">
            <a:off x="5960745" y="-4820920"/>
            <a:ext cx="269875" cy="11031220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Noto Sans KR Regular" panose="020B0500000000000000" pitchFamily="34" charset="-127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76C9EAA-9067-4F5A-90B2-376F07B8C832}"/>
              </a:ext>
            </a:extLst>
          </p:cNvPr>
          <p:cNvSpPr txBox="1"/>
          <p:nvPr/>
        </p:nvSpPr>
        <p:spPr>
          <a:xfrm>
            <a:off x="3889375" y="2632075"/>
            <a:ext cx="4413885" cy="835660"/>
          </a:xfrm>
          <a:prstGeom prst="rect">
            <a:avLst/>
          </a:prstGeom>
          <a:noFill/>
        </p:spPr>
        <p:txBody>
          <a:bodyPr wrap="none" lIns="53975" tIns="17780" rIns="53975" bIns="17780" numCol="1" vert="horz" anchor="t">
            <a:spAutoFit/>
          </a:bodyPr>
          <a:lstStyle/>
          <a:p>
            <a:pPr marL="0" indent="0" algn="ctr">
              <a:buFontTx/>
              <a:buNone/>
            </a:pPr>
            <a:r>
              <a:rPr lang="en-US" altLang="ko-KR" sz="5200" spc="-140">
                <a:ln w="9525" cap="flat" cmpd="sng">
                  <a:solidFill>
                    <a:schemeClr val="bg1">
                      <a:lumMod val="95000"/>
                      <a:alpha val="0"/>
                    </a:schemeClr>
                  </a:solidFill>
                  <a:prstDash val="solid"/>
                </a:ln>
                <a:solidFill>
                  <a:srgbClr val="2A2A2A"/>
                </a:solidFill>
                <a:latin typeface="Noto Sans KR Black" charset="0"/>
                <a:ea typeface="Noto Sans KR Black" charset="0"/>
              </a:rPr>
              <a:t>Content Control</a:t>
            </a:r>
            <a:endParaRPr lang="ko-KR" altLang="en-US" sz="5200">
              <a:ln w="9525" cap="flat" cmpd="sng">
                <a:solidFill>
                  <a:schemeClr val="bg1">
                    <a:lumMod val="95000"/>
                    <a:alpha val="0"/>
                  </a:schemeClr>
                </a:solidFill>
                <a:prstDash val="solid"/>
              </a:ln>
              <a:solidFill>
                <a:srgbClr val="2A2A2A"/>
              </a:solidFill>
              <a:latin typeface="Noto Sans KR Black" charset="0"/>
              <a:ea typeface="Noto Sans KR Black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2C9A0D5-C454-400A-8C39-C15340C52F70}"/>
              </a:ext>
            </a:extLst>
          </p:cNvPr>
          <p:cNvSpPr txBox="1"/>
          <p:nvPr/>
        </p:nvSpPr>
        <p:spPr>
          <a:xfrm>
            <a:off x="4251325" y="3320415"/>
            <a:ext cx="3688715" cy="835660"/>
          </a:xfrm>
          <a:prstGeom prst="rect">
            <a:avLst/>
          </a:prstGeom>
          <a:noFill/>
        </p:spPr>
        <p:txBody>
          <a:bodyPr wrap="none" lIns="53975" tIns="17780" rIns="53975" bIns="17780" numCol="1" vert="horz" anchor="t">
            <a:spAutoFit/>
          </a:bodyPr>
          <a:lstStyle/>
          <a:p>
            <a:pPr marL="0" indent="0" algn="ctr">
              <a:buFontTx/>
              <a:buNone/>
            </a:pPr>
            <a:r>
              <a:rPr lang="en-US" altLang="ko-KR" sz="5200" spc="-140">
                <a:ln w="9525" cap="flat" cmpd="sng">
                  <a:solidFill>
                    <a:schemeClr val="bg1">
                      <a:lumMod val="95000"/>
                      <a:alpha val="0"/>
                    </a:schemeClr>
                  </a:solidFill>
                  <a:prstDash val="solid"/>
                </a:ln>
                <a:solidFill>
                  <a:srgbClr val="2A2A2A"/>
                </a:solidFill>
                <a:latin typeface="Noto Sans KR Black" charset="0"/>
                <a:ea typeface="Noto Sans KR Black" charset="0"/>
              </a:rPr>
              <a:t>대해 알아보자</a:t>
            </a:r>
            <a:endParaRPr lang="ko-KR" altLang="en-US" sz="5200">
              <a:ln w="9525" cap="flat" cmpd="sng">
                <a:solidFill>
                  <a:schemeClr val="bg1">
                    <a:lumMod val="95000"/>
                    <a:alpha val="0"/>
                  </a:schemeClr>
                </a:solidFill>
                <a:prstDash val="solid"/>
              </a:ln>
              <a:solidFill>
                <a:srgbClr val="2A2A2A"/>
              </a:solidFill>
              <a:latin typeface="Noto Sans KR Black" charset="0"/>
              <a:ea typeface="Noto Sans KR Black" charset="0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9D8CC648-5E8C-4BEB-8086-0BF82225A080}"/>
              </a:ext>
            </a:extLst>
          </p:cNvPr>
          <p:cNvGrpSpPr/>
          <p:nvPr/>
        </p:nvGrpSpPr>
        <p:grpSpPr>
          <a:xfrm>
            <a:off x="509905" y="3366770"/>
            <a:ext cx="140970" cy="140970"/>
            <a:chOff x="509905" y="3366770"/>
            <a:chExt cx="140970" cy="140970"/>
          </a:xfrm>
        </p:grpSpPr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7D24625D-9B8B-421C-B941-025353F439C3}"/>
                </a:ext>
              </a:extLst>
            </p:cNvPr>
            <p:cNvCxnSpPr/>
            <p:nvPr/>
          </p:nvCxnSpPr>
          <p:spPr>
            <a:xfrm flipH="1">
              <a:off x="509905" y="3366770"/>
              <a:ext cx="140970" cy="140970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E4C0F08A-480E-4541-9487-475C012A6845}"/>
                </a:ext>
              </a:extLst>
            </p:cNvPr>
            <p:cNvCxnSpPr>
              <a:cxnSpLocks/>
            </p:cNvCxnSpPr>
            <p:nvPr/>
          </p:nvCxnSpPr>
          <p:spPr>
            <a:xfrm>
              <a:off x="509905" y="3366770"/>
              <a:ext cx="140970" cy="140970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BBA947A2-8BBD-4CBD-BABD-8E8D2F51D176}"/>
              </a:ext>
            </a:extLst>
          </p:cNvPr>
          <p:cNvGrpSpPr/>
          <p:nvPr/>
        </p:nvGrpSpPr>
        <p:grpSpPr>
          <a:xfrm>
            <a:off x="11541125" y="3366770"/>
            <a:ext cx="140970" cy="140970"/>
            <a:chOff x="11541125" y="3366770"/>
            <a:chExt cx="140970" cy="140970"/>
          </a:xfrm>
        </p:grpSpPr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96492204-431F-47E3-92DB-BE209774C684}"/>
                </a:ext>
              </a:extLst>
            </p:cNvPr>
            <p:cNvCxnSpPr/>
            <p:nvPr/>
          </p:nvCxnSpPr>
          <p:spPr>
            <a:xfrm flipH="1">
              <a:off x="11541125" y="3366770"/>
              <a:ext cx="140970" cy="140970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56FD5561-07E9-4AD4-892A-88048EE4953F}"/>
                </a:ext>
              </a:extLst>
            </p:cNvPr>
            <p:cNvCxnSpPr>
              <a:cxnSpLocks/>
            </p:cNvCxnSpPr>
            <p:nvPr/>
          </p:nvCxnSpPr>
          <p:spPr>
            <a:xfrm>
              <a:off x="11541125" y="3366770"/>
              <a:ext cx="140970" cy="140970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5113882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solidFill>
          <a:srgbClr val="EEEE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오른쪽 대괄호 3">
            <a:extLst>
              <a:ext uri="{FF2B5EF4-FFF2-40B4-BE49-F238E27FC236}">
                <a16:creationId xmlns:a16="http://schemas.microsoft.com/office/drawing/2014/main" id="{C147A959-3F7F-48B3-818C-1BAA7AFC2FE9}"/>
              </a:ext>
            </a:extLst>
          </p:cNvPr>
          <p:cNvSpPr/>
          <p:nvPr/>
        </p:nvSpPr>
        <p:spPr>
          <a:xfrm rot="16200000">
            <a:off x="5960745" y="-4820920"/>
            <a:ext cx="269875" cy="11031220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Noto Sans KR Regular" panose="020B0500000000000000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82597CE-1A94-450D-882C-6F9038F5BE2A}"/>
              </a:ext>
            </a:extLst>
          </p:cNvPr>
          <p:cNvSpPr txBox="1"/>
          <p:nvPr/>
        </p:nvSpPr>
        <p:spPr>
          <a:xfrm>
            <a:off x="5189855" y="1076325"/>
            <a:ext cx="1812290" cy="836295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pPr algn="ctr"/>
            <a:r>
              <a:rPr lang="en-US" altLang="ko-KR" sz="5200" spc="-30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Index</a:t>
            </a:r>
            <a:endParaRPr lang="ko-KR" altLang="en-US" sz="5200" spc="-300" dirty="0">
              <a:ln>
                <a:solidFill>
                  <a:schemeClr val="bg1">
                    <a:lumMod val="95000"/>
                    <a:alpha val="0"/>
                  </a:schemeClr>
                </a:solidFill>
              </a:ln>
              <a:solidFill>
                <a:srgbClr val="2A2A2A"/>
              </a:solidFill>
              <a:latin typeface="Noto Sans KR Black" panose="020B0A00000000000000" pitchFamily="34" charset="-127"/>
              <a:ea typeface="Noto Sans KR Black" panose="020B0A00000000000000" pitchFamily="34" charset="-127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:a16="http://schemas.microsoft.com/office/drawing/2014/main" id="{26DA4773-B6BD-4E44-A2F6-61B017A5A1BA}"/>
              </a:ext>
            </a:extLst>
          </p:cNvPr>
          <p:cNvGrpSpPr/>
          <p:nvPr/>
        </p:nvGrpSpPr>
        <p:grpSpPr>
          <a:xfrm>
            <a:off x="509905" y="1386205"/>
            <a:ext cx="140970" cy="140970"/>
            <a:chOff x="509905" y="1386205"/>
            <a:chExt cx="140970" cy="140970"/>
          </a:xfrm>
        </p:grpSpPr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E651087F-EF4E-43C7-B93A-E28DAE9BCC17}"/>
                </a:ext>
              </a:extLst>
            </p:cNvPr>
            <p:cNvCxnSpPr/>
            <p:nvPr/>
          </p:nvCxnSpPr>
          <p:spPr>
            <a:xfrm flipH="1">
              <a:off x="509905" y="1386205"/>
              <a:ext cx="140970" cy="140970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직선 연결선 11">
              <a:extLst>
                <a:ext uri="{FF2B5EF4-FFF2-40B4-BE49-F238E27FC236}">
                  <a16:creationId xmlns:a16="http://schemas.microsoft.com/office/drawing/2014/main" id="{F5D4ADD2-A568-43D9-839C-3E1CF62925EB}"/>
                </a:ext>
              </a:extLst>
            </p:cNvPr>
            <p:cNvCxnSpPr>
              <a:cxnSpLocks/>
            </p:cNvCxnSpPr>
            <p:nvPr/>
          </p:nvCxnSpPr>
          <p:spPr>
            <a:xfrm>
              <a:off x="509905" y="1386205"/>
              <a:ext cx="140970" cy="140970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1D90FCC0-7B86-486D-B9E0-8AAF15B956E0}"/>
              </a:ext>
            </a:extLst>
          </p:cNvPr>
          <p:cNvGrpSpPr/>
          <p:nvPr/>
        </p:nvGrpSpPr>
        <p:grpSpPr>
          <a:xfrm>
            <a:off x="509905" y="5306695"/>
            <a:ext cx="140970" cy="140970"/>
            <a:chOff x="509905" y="5306695"/>
            <a:chExt cx="140970" cy="140970"/>
          </a:xfrm>
        </p:grpSpPr>
        <p:cxnSp>
          <p:nvCxnSpPr>
            <p:cNvPr id="17" name="직선 연결선 16">
              <a:extLst>
                <a:ext uri="{FF2B5EF4-FFF2-40B4-BE49-F238E27FC236}">
                  <a16:creationId xmlns:a16="http://schemas.microsoft.com/office/drawing/2014/main" id="{77A9F738-14AA-46E2-A860-599BE2F8B3E4}"/>
                </a:ext>
              </a:extLst>
            </p:cNvPr>
            <p:cNvCxnSpPr/>
            <p:nvPr/>
          </p:nvCxnSpPr>
          <p:spPr>
            <a:xfrm flipH="1">
              <a:off x="509905" y="5306695"/>
              <a:ext cx="140970" cy="140970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직선 연결선 17">
              <a:extLst>
                <a:ext uri="{FF2B5EF4-FFF2-40B4-BE49-F238E27FC236}">
                  <a16:creationId xmlns:a16="http://schemas.microsoft.com/office/drawing/2014/main" id="{C303334E-591F-47BE-B387-DB30C9716946}"/>
                </a:ext>
              </a:extLst>
            </p:cNvPr>
            <p:cNvCxnSpPr>
              <a:cxnSpLocks/>
            </p:cNvCxnSpPr>
            <p:nvPr/>
          </p:nvCxnSpPr>
          <p:spPr>
            <a:xfrm>
              <a:off x="509905" y="5306695"/>
              <a:ext cx="140970" cy="140970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A644EDE0-BEED-4547-BBF6-3296FB85BC43}"/>
              </a:ext>
            </a:extLst>
          </p:cNvPr>
          <p:cNvGrpSpPr/>
          <p:nvPr/>
        </p:nvGrpSpPr>
        <p:grpSpPr>
          <a:xfrm>
            <a:off x="11522075" y="1386205"/>
            <a:ext cx="140970" cy="140970"/>
            <a:chOff x="11522075" y="1386205"/>
            <a:chExt cx="140970" cy="140970"/>
          </a:xfrm>
        </p:grpSpPr>
        <p:cxnSp>
          <p:nvCxnSpPr>
            <p:cNvPr id="20" name="직선 연결선 19">
              <a:extLst>
                <a:ext uri="{FF2B5EF4-FFF2-40B4-BE49-F238E27FC236}">
                  <a16:creationId xmlns:a16="http://schemas.microsoft.com/office/drawing/2014/main" id="{5C4448CB-6BFD-4803-BA73-DEF2BA486730}"/>
                </a:ext>
              </a:extLst>
            </p:cNvPr>
            <p:cNvCxnSpPr/>
            <p:nvPr/>
          </p:nvCxnSpPr>
          <p:spPr>
            <a:xfrm flipH="1">
              <a:off x="11522075" y="1386205"/>
              <a:ext cx="140970" cy="140970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C89CE9F4-425A-4FE5-B1FC-F8677E982A63}"/>
                </a:ext>
              </a:extLst>
            </p:cNvPr>
            <p:cNvCxnSpPr>
              <a:cxnSpLocks/>
            </p:cNvCxnSpPr>
            <p:nvPr/>
          </p:nvCxnSpPr>
          <p:spPr>
            <a:xfrm>
              <a:off x="11522075" y="1386205"/>
              <a:ext cx="140970" cy="140970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7203BE0A-D060-4346-A468-7AB7153D4123}"/>
              </a:ext>
            </a:extLst>
          </p:cNvPr>
          <p:cNvGrpSpPr/>
          <p:nvPr/>
        </p:nvGrpSpPr>
        <p:grpSpPr>
          <a:xfrm>
            <a:off x="11522075" y="3346450"/>
            <a:ext cx="140970" cy="140970"/>
            <a:chOff x="11522075" y="3346450"/>
            <a:chExt cx="140970" cy="140970"/>
          </a:xfrm>
        </p:grpSpPr>
        <p:cxnSp>
          <p:nvCxnSpPr>
            <p:cNvPr id="23" name="직선 연결선 22">
              <a:extLst>
                <a:ext uri="{FF2B5EF4-FFF2-40B4-BE49-F238E27FC236}">
                  <a16:creationId xmlns:a16="http://schemas.microsoft.com/office/drawing/2014/main" id="{0CC7A976-2B64-48B4-96FE-8C88BABC7EE9}"/>
                </a:ext>
              </a:extLst>
            </p:cNvPr>
            <p:cNvCxnSpPr/>
            <p:nvPr/>
          </p:nvCxnSpPr>
          <p:spPr>
            <a:xfrm flipH="1">
              <a:off x="11522075" y="3346450"/>
              <a:ext cx="140970" cy="140970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직선 연결선 23">
              <a:extLst>
                <a:ext uri="{FF2B5EF4-FFF2-40B4-BE49-F238E27FC236}">
                  <a16:creationId xmlns:a16="http://schemas.microsoft.com/office/drawing/2014/main" id="{EF68EB2C-E2F4-43B8-AF95-375E44D5432C}"/>
                </a:ext>
              </a:extLst>
            </p:cNvPr>
            <p:cNvCxnSpPr>
              <a:cxnSpLocks/>
            </p:cNvCxnSpPr>
            <p:nvPr/>
          </p:nvCxnSpPr>
          <p:spPr>
            <a:xfrm>
              <a:off x="11522075" y="3346450"/>
              <a:ext cx="140970" cy="140970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5" name="그룹 24">
            <a:extLst>
              <a:ext uri="{FF2B5EF4-FFF2-40B4-BE49-F238E27FC236}">
                <a16:creationId xmlns:a16="http://schemas.microsoft.com/office/drawing/2014/main" id="{08B1D2F7-5550-4C0D-AE5C-CFD90244E14D}"/>
              </a:ext>
            </a:extLst>
          </p:cNvPr>
          <p:cNvGrpSpPr/>
          <p:nvPr/>
        </p:nvGrpSpPr>
        <p:grpSpPr>
          <a:xfrm>
            <a:off x="11522075" y="5306695"/>
            <a:ext cx="140970" cy="140970"/>
            <a:chOff x="11522075" y="5306695"/>
            <a:chExt cx="140970" cy="140970"/>
          </a:xfrm>
        </p:grpSpPr>
        <p:cxnSp>
          <p:nvCxnSpPr>
            <p:cNvPr id="26" name="직선 연결선 25">
              <a:extLst>
                <a:ext uri="{FF2B5EF4-FFF2-40B4-BE49-F238E27FC236}">
                  <a16:creationId xmlns:a16="http://schemas.microsoft.com/office/drawing/2014/main" id="{C8C6177C-42AE-4DF0-B3E4-C74F9DBCB19D}"/>
                </a:ext>
              </a:extLst>
            </p:cNvPr>
            <p:cNvCxnSpPr/>
            <p:nvPr/>
          </p:nvCxnSpPr>
          <p:spPr>
            <a:xfrm flipH="1">
              <a:off x="11522075" y="5306695"/>
              <a:ext cx="140970" cy="140970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D7B5AF7B-2657-42BC-8F17-A2FA4FF5862F}"/>
                </a:ext>
              </a:extLst>
            </p:cNvPr>
            <p:cNvCxnSpPr>
              <a:cxnSpLocks/>
            </p:cNvCxnSpPr>
            <p:nvPr/>
          </p:nvCxnSpPr>
          <p:spPr>
            <a:xfrm>
              <a:off x="11522075" y="5306695"/>
              <a:ext cx="140970" cy="140970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0" name="그룹 7"/>
          <p:cNvGrpSpPr>
            <a:grpSpLocks/>
          </p:cNvGrpSpPr>
          <p:nvPr/>
        </p:nvGrpSpPr>
        <p:grpSpPr>
          <a:xfrm rot="0">
            <a:off x="3205480" y="3298825"/>
            <a:ext cx="1173480" cy="1202690"/>
            <a:chOff x="3205480" y="3298825"/>
            <a:chExt cx="1173480" cy="1202690"/>
          </a:xfrm>
        </p:grpSpPr>
        <p:sp>
          <p:nvSpPr>
            <p:cNvPr id="155" name="TextBox 154"/>
            <p:cNvSpPr txBox="1">
              <a:spLocks/>
            </p:cNvSpPr>
            <p:nvPr/>
          </p:nvSpPr>
          <p:spPr>
            <a:xfrm rot="0">
              <a:off x="3517265" y="3298825"/>
              <a:ext cx="548640" cy="615950"/>
            </a:xfrm>
            <a:prstGeom prst="rect"/>
            <a:noFill/>
          </p:spPr>
          <p:txBody>
            <a:bodyPr wrap="none" lIns="0" tIns="0" rIns="0" bIns="0" numCol="1" vert="horz" anchor="t">
              <a:spAutoFit/>
            </a:bodyPr>
            <a:lstStyle/>
            <a:p>
              <a:pPr marL="0" indent="0" algn="ctr">
                <a:buFontTx/>
                <a:buNone/>
              </a:pPr>
              <a:r>
                <a:rPr lang="en-US" altLang="ko-KR" sz="4000" spc="-290">
                  <a:ln w="9525" cap="flat" cmpd="sng">
                    <a:solidFill>
                      <a:schemeClr val="bg1">
                        <a:lumMod val="95000"/>
                        <a:alpha val="0"/>
                      </a:schemeClr>
                    </a:solidFill>
                    <a:prstDash val="solid"/>
                  </a:ln>
                  <a:solidFill>
                    <a:srgbClr val="2A2A2A"/>
                  </a:solidFill>
                  <a:latin typeface="Noto Sans KR Black" charset="0"/>
                  <a:ea typeface="Noto Sans KR Black" charset="0"/>
                </a:rPr>
                <a:t>01</a:t>
              </a:r>
              <a:endParaRPr lang="ko-KR" altLang="en-US" sz="4000">
                <a:ln w="9525" cap="flat" cmpd="sng">
                  <a:solidFill>
                    <a:schemeClr val="bg1">
                      <a:lumMod val="95000"/>
                      <a:alpha val="0"/>
                    </a:schemeClr>
                  </a:solidFill>
                  <a:prstDash val="solid"/>
                </a:ln>
                <a:solidFill>
                  <a:srgbClr val="2A2A2A"/>
                </a:solidFill>
                <a:latin typeface="Noto Sans KR Black" charset="0"/>
                <a:ea typeface="Noto Sans KR Black" charset="0"/>
              </a:endParaRPr>
            </a:p>
          </p:txBody>
        </p:sp>
        <p:sp>
          <p:nvSpPr>
            <p:cNvPr id="156" name="직사각형 155"/>
            <p:cNvSpPr>
              <a:spLocks/>
            </p:cNvSpPr>
            <p:nvPr/>
          </p:nvSpPr>
          <p:spPr>
            <a:xfrm rot="0">
              <a:off x="3493770" y="3671569"/>
              <a:ext cx="595630" cy="198120"/>
            </a:xfrm>
            <a:prstGeom prst="rect"/>
            <a:solidFill>
              <a:srgbClr val="EEEEEE"/>
            </a:solidFill>
            <a:ln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>
                <a:buFontTx/>
                <a:buNone/>
              </a:pPr>
              <a:endParaRPr lang="ko-KR" altLang="en-US">
                <a:ea typeface="Noto Sans KR Regular" charset="0"/>
              </a:endParaRPr>
            </a:p>
          </p:txBody>
        </p:sp>
        <p:cxnSp>
          <p:nvCxnSpPr>
            <p:cNvPr id="157" name="직선 연결선 156"/>
            <p:cNvCxnSpPr>
              <a:cxnSpLocks/>
            </p:cNvCxnSpPr>
            <p:nvPr/>
          </p:nvCxnSpPr>
          <p:spPr>
            <a:xfrm rot="0">
              <a:off x="3478530" y="3671569"/>
              <a:ext cx="626110" cy="635"/>
            </a:xfrm>
            <a:prstGeom prst="line"/>
            <a:ln w="6350" cap="flat" cmpd="sng">
              <a:solidFill>
                <a:srgbClr val="2A2A2A">
                  <a:alpha val="100000"/>
                </a:srgb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2" name="TextBox 151"/>
            <p:cNvSpPr txBox="1">
              <a:spLocks/>
            </p:cNvSpPr>
            <p:nvPr/>
          </p:nvSpPr>
          <p:spPr>
            <a:xfrm rot="0">
              <a:off x="3205480" y="3949700"/>
              <a:ext cx="1173480" cy="205105"/>
            </a:xfrm>
            <a:prstGeom prst="rect"/>
            <a:noFill/>
          </p:spPr>
          <p:txBody>
            <a:bodyPr wrap="none" lIns="53975" tIns="17780" rIns="53975" bIns="17780" numCol="1" vert="horz" anchor="t">
              <a:spAutoFit/>
            </a:bodyPr>
            <a:lstStyle/>
            <a:p>
              <a:pPr marL="0" indent="0" algn="ctr">
                <a:buFontTx/>
                <a:buNone/>
              </a:pPr>
              <a:r>
                <a:rPr lang="ko-KR" altLang="en-US" sz="1100" spc="-70">
                  <a:ln w="9525" cap="flat" cmpd="sng">
                    <a:solidFill>
                      <a:schemeClr val="accent1">
                        <a:shade val="50000"/>
                        <a:alpha val="0"/>
                      </a:schemeClr>
                    </a:solidFill>
                    <a:prstDash val="solid"/>
                  </a:ln>
                  <a:solidFill>
                    <a:srgbClr val="2A2A2A"/>
                  </a:solidFill>
                  <a:latin typeface="Noto Sans KR Regular" charset="0"/>
                  <a:ea typeface="Noto Sans KR Regular" charset="0"/>
                </a:rPr>
                <a:t>ContentControl 개요</a:t>
              </a:r>
              <a:endParaRPr lang="ko-KR" altLang="en-US" sz="1100">
                <a:ln w="9525" cap="flat" cmpd="sng">
                  <a:solidFill>
                    <a:schemeClr val="accent1">
                      <a:shade val="50000"/>
                      <a:alpha val="0"/>
                    </a:schemeClr>
                  </a:solidFill>
                  <a:prstDash val="solid"/>
                </a:ln>
                <a:solidFill>
                  <a:srgbClr val="2A2A2A"/>
                </a:solidFill>
                <a:latin typeface="Noto Sans KR Regular" charset="0"/>
                <a:ea typeface="Noto Sans KR Regular" charset="0"/>
              </a:endParaRPr>
            </a:p>
          </p:txBody>
        </p:sp>
        <p:sp>
          <p:nvSpPr>
            <p:cNvPr id="153" name="TextBox 152"/>
            <p:cNvSpPr txBox="1">
              <a:spLocks/>
            </p:cNvSpPr>
            <p:nvPr/>
          </p:nvSpPr>
          <p:spPr>
            <a:xfrm rot="0">
              <a:off x="3237230" y="4138295"/>
              <a:ext cx="1108710" cy="189865"/>
            </a:xfrm>
            <a:prstGeom prst="rect"/>
            <a:noFill/>
          </p:spPr>
          <p:txBody>
            <a:bodyPr wrap="none" lIns="53975" tIns="17780" rIns="53975" bIns="17780" numCol="1" vert="horz" anchor="t">
              <a:spAutoFit/>
            </a:bodyPr>
            <a:lstStyle/>
            <a:p>
              <a:pPr marL="0" indent="0" algn="ctr">
                <a:buFontTx/>
                <a:buNone/>
              </a:pPr>
              <a:r>
                <a:rPr lang="ko-KR" altLang="en-US" sz="1000" spc="-70">
                  <a:ln w="9525" cap="flat" cmpd="sng">
                    <a:solidFill>
                      <a:schemeClr val="accent1">
                        <a:shade val="50000"/>
                        <a:alpha val="0"/>
                      </a:schemeClr>
                    </a:solidFill>
                    <a:prstDash val="solid"/>
                  </a:ln>
                  <a:solidFill>
                    <a:srgbClr val="ADADAD"/>
                  </a:solidFill>
                  <a:latin typeface="Noto Sans KR Regular" charset="0"/>
                  <a:ea typeface="Noto Sans KR Regular" charset="0"/>
                </a:rPr>
                <a:t>ContentControl 이란?</a:t>
              </a:r>
              <a:endParaRPr lang="ko-KR" altLang="en-US"/>
            </a:p>
          </p:txBody>
        </p:sp>
        <p:sp>
          <p:nvSpPr>
            <p:cNvPr id="154" name="TextBox 153"/>
            <p:cNvSpPr txBox="1">
              <a:spLocks/>
            </p:cNvSpPr>
            <p:nvPr/>
          </p:nvSpPr>
          <p:spPr>
            <a:xfrm rot="0">
              <a:off x="3333115" y="4311650"/>
              <a:ext cx="916305" cy="189865"/>
            </a:xfrm>
            <a:prstGeom prst="rect"/>
            <a:noFill/>
          </p:spPr>
          <p:txBody>
            <a:bodyPr wrap="none" lIns="53975" tIns="17780" rIns="53975" bIns="17780" numCol="1" vert="horz" anchor="t">
              <a:spAutoFit/>
            </a:bodyPr>
            <a:lstStyle/>
            <a:p>
              <a:pPr marL="0" indent="0" algn="ctr">
                <a:buFontTx/>
                <a:buNone/>
              </a:pPr>
              <a:r>
                <a:rPr lang="ko-KR" altLang="en-US" sz="1000" spc="-70">
                  <a:ln w="9525" cap="flat" cmpd="sng">
                    <a:solidFill>
                      <a:schemeClr val="accent1">
                        <a:shade val="50000"/>
                        <a:alpha val="0"/>
                      </a:schemeClr>
                    </a:solidFill>
                    <a:prstDash val="solid"/>
                  </a:ln>
                  <a:solidFill>
                    <a:srgbClr val="ADADAD"/>
                  </a:solidFill>
                  <a:latin typeface="Noto Sans KR Regular" charset="0"/>
                  <a:ea typeface="Noto Sans KR Regular" charset="0"/>
                </a:rPr>
                <a:t>주요 속성 및 기능</a:t>
              </a:r>
              <a:endParaRPr lang="ko-KR" altLang="en-US" sz="1000">
                <a:ln w="9525" cap="flat" cmpd="sng">
                  <a:solidFill>
                    <a:schemeClr val="accent1">
                      <a:shade val="50000"/>
                      <a:alpha val="0"/>
                    </a:schemeClr>
                  </a:solidFill>
                  <a:prstDash val="solid"/>
                </a:ln>
                <a:solidFill>
                  <a:srgbClr val="ADADAD"/>
                </a:solidFill>
                <a:latin typeface="Noto Sans KR Regular" charset="0"/>
                <a:ea typeface="Noto Sans KR Regular" charset="0"/>
              </a:endParaRPr>
            </a:p>
          </p:txBody>
        </p:sp>
      </p:grpSp>
      <p:grpSp>
        <p:nvGrpSpPr>
          <p:cNvPr id="169" name="그룹 6"/>
          <p:cNvGrpSpPr>
            <a:grpSpLocks/>
          </p:cNvGrpSpPr>
          <p:nvPr/>
        </p:nvGrpSpPr>
        <p:grpSpPr>
          <a:xfrm rot="0">
            <a:off x="5318125" y="3298825"/>
            <a:ext cx="1328420" cy="1029335"/>
            <a:chOff x="5318125" y="3298825"/>
            <a:chExt cx="1328420" cy="1029335"/>
          </a:xfrm>
        </p:grpSpPr>
        <p:sp>
          <p:nvSpPr>
            <p:cNvPr id="164" name="TextBox 163"/>
            <p:cNvSpPr txBox="1">
              <a:spLocks/>
            </p:cNvSpPr>
            <p:nvPr/>
          </p:nvSpPr>
          <p:spPr>
            <a:xfrm rot="0">
              <a:off x="5711190" y="3298825"/>
              <a:ext cx="548640" cy="615950"/>
            </a:xfrm>
            <a:prstGeom prst="rect"/>
            <a:noFill/>
          </p:spPr>
          <p:txBody>
            <a:bodyPr wrap="none" lIns="0" tIns="0" rIns="0" bIns="0" numCol="1" vert="horz" anchor="t">
              <a:spAutoFit/>
            </a:bodyPr>
            <a:lstStyle/>
            <a:p>
              <a:pPr marL="0" indent="0" algn="ctr">
                <a:buFontTx/>
                <a:buNone/>
              </a:pPr>
              <a:r>
                <a:rPr lang="en-US" altLang="ko-KR" sz="4000" spc="-290">
                  <a:ln w="9525" cap="flat" cmpd="sng">
                    <a:solidFill>
                      <a:schemeClr val="bg1">
                        <a:lumMod val="95000"/>
                        <a:alpha val="0"/>
                      </a:schemeClr>
                    </a:solidFill>
                    <a:prstDash val="solid"/>
                  </a:ln>
                  <a:solidFill>
                    <a:srgbClr val="2A2A2A"/>
                  </a:solidFill>
                  <a:latin typeface="Noto Sans KR Black" charset="0"/>
                  <a:ea typeface="Noto Sans KR Black" charset="0"/>
                </a:rPr>
                <a:t>02</a:t>
              </a:r>
              <a:endParaRPr lang="ko-KR" altLang="en-US" sz="4000">
                <a:ln w="9525" cap="flat" cmpd="sng">
                  <a:solidFill>
                    <a:schemeClr val="bg1">
                      <a:lumMod val="95000"/>
                      <a:alpha val="0"/>
                    </a:schemeClr>
                  </a:solidFill>
                  <a:prstDash val="solid"/>
                </a:ln>
                <a:solidFill>
                  <a:srgbClr val="2A2A2A"/>
                </a:solidFill>
                <a:latin typeface="Noto Sans KR Black" charset="0"/>
                <a:ea typeface="Noto Sans KR Black" charset="0"/>
              </a:endParaRPr>
            </a:p>
          </p:txBody>
        </p:sp>
        <p:sp>
          <p:nvSpPr>
            <p:cNvPr id="165" name="직사각형 164"/>
            <p:cNvSpPr>
              <a:spLocks/>
            </p:cNvSpPr>
            <p:nvPr/>
          </p:nvSpPr>
          <p:spPr>
            <a:xfrm rot="0">
              <a:off x="5687695" y="3671569"/>
              <a:ext cx="595630" cy="198120"/>
            </a:xfrm>
            <a:prstGeom prst="rect"/>
            <a:solidFill>
              <a:srgbClr val="EEEEEE"/>
            </a:solidFill>
            <a:ln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>
                <a:buFontTx/>
                <a:buNone/>
              </a:pPr>
              <a:endParaRPr lang="ko-KR" altLang="en-US">
                <a:ea typeface="Noto Sans KR Regular" charset="0"/>
              </a:endParaRPr>
            </a:p>
          </p:txBody>
        </p:sp>
        <p:cxnSp>
          <p:nvCxnSpPr>
            <p:cNvPr id="166" name="직선 연결선 165"/>
            <p:cNvCxnSpPr>
              <a:cxnSpLocks/>
            </p:cNvCxnSpPr>
            <p:nvPr/>
          </p:nvCxnSpPr>
          <p:spPr>
            <a:xfrm rot="0">
              <a:off x="5672455" y="3671569"/>
              <a:ext cx="626110" cy="635"/>
            </a:xfrm>
            <a:prstGeom prst="line"/>
            <a:ln w="6350" cap="flat" cmpd="sng">
              <a:solidFill>
                <a:srgbClr val="2A2A2A">
                  <a:alpha val="100000"/>
                </a:srgb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6" name="TextBox 145"/>
            <p:cNvSpPr txBox="1">
              <a:spLocks/>
            </p:cNvSpPr>
            <p:nvPr/>
          </p:nvSpPr>
          <p:spPr>
            <a:xfrm rot="0">
              <a:off x="5318125" y="3949700"/>
              <a:ext cx="1328420" cy="189865"/>
            </a:xfrm>
            <a:prstGeom prst="rect"/>
            <a:noFill/>
          </p:spPr>
          <p:txBody>
            <a:bodyPr wrap="square" lIns="53975" tIns="17780" rIns="53975" bIns="17780" numCol="1" vert="horz" anchor="t">
              <a:spAutoFit/>
            </a:bodyPr>
            <a:lstStyle/>
            <a:p>
              <a:pPr marL="0" indent="0" algn="ctr">
                <a:buFontTx/>
                <a:buNone/>
              </a:pPr>
              <a:r>
                <a:rPr sz="1000"/>
                <a:t>동적 컨트롤 활용 예시</a:t>
              </a:r>
              <a:endParaRPr lang="ko-KR" altLang="en-US" sz="1000"/>
            </a:p>
          </p:txBody>
        </p:sp>
        <p:sp>
          <p:nvSpPr>
            <p:cNvPr id="147" name="TextBox 146"/>
            <p:cNvSpPr txBox="1">
              <a:spLocks/>
            </p:cNvSpPr>
            <p:nvPr/>
          </p:nvSpPr>
          <p:spPr>
            <a:xfrm rot="0">
              <a:off x="5867400" y="4138295"/>
              <a:ext cx="235584" cy="189865"/>
            </a:xfrm>
            <a:prstGeom prst="rect"/>
            <a:noFill/>
          </p:spPr>
          <p:txBody>
            <a:bodyPr wrap="none" lIns="53975" tIns="17780" rIns="53975" bIns="17780" numCol="1" vert="horz" anchor="t">
              <a:spAutoFit/>
            </a:bodyPr>
            <a:lstStyle/>
            <a:p>
              <a:pPr marL="0" indent="0" algn="ctr">
                <a:buFontTx/>
                <a:buNone/>
              </a:pPr>
              <a:endParaRPr lang="ko-KR" altLang="en-US" sz="1000">
                <a:ln w="9525" cap="flat" cmpd="sng">
                  <a:solidFill>
                    <a:schemeClr val="accent1">
                      <a:shade val="50000"/>
                      <a:alpha val="0"/>
                    </a:schemeClr>
                  </a:solidFill>
                  <a:prstDash val="solid"/>
                </a:ln>
                <a:solidFill>
                  <a:srgbClr val="ADADAD"/>
                </a:solidFill>
                <a:latin typeface="Noto Sans KR Regular" charset="0"/>
                <a:ea typeface="Noto Sans KR Regular" charset="0"/>
              </a:endParaRPr>
            </a:p>
          </p:txBody>
        </p:sp>
      </p:grpSp>
      <p:grpSp>
        <p:nvGrpSpPr>
          <p:cNvPr id="168" name="그룹 5"/>
          <p:cNvGrpSpPr>
            <a:grpSpLocks/>
          </p:cNvGrpSpPr>
          <p:nvPr/>
        </p:nvGrpSpPr>
        <p:grpSpPr>
          <a:xfrm rot="0">
            <a:off x="7866380" y="3298825"/>
            <a:ext cx="626110" cy="855980"/>
            <a:chOff x="7866380" y="3298825"/>
            <a:chExt cx="626110" cy="855980"/>
          </a:xfrm>
        </p:grpSpPr>
        <p:sp>
          <p:nvSpPr>
            <p:cNvPr id="161" name="TextBox 160"/>
            <p:cNvSpPr txBox="1">
              <a:spLocks/>
            </p:cNvSpPr>
            <p:nvPr/>
          </p:nvSpPr>
          <p:spPr>
            <a:xfrm rot="0">
              <a:off x="7905115" y="3298825"/>
              <a:ext cx="548640" cy="615950"/>
            </a:xfrm>
            <a:prstGeom prst="rect"/>
            <a:noFill/>
          </p:spPr>
          <p:txBody>
            <a:bodyPr wrap="none" lIns="0" tIns="0" rIns="0" bIns="0" numCol="1" vert="horz" anchor="t">
              <a:spAutoFit/>
            </a:bodyPr>
            <a:lstStyle/>
            <a:p>
              <a:pPr marL="0" indent="0">
                <a:buFontTx/>
                <a:buNone/>
              </a:pPr>
              <a:r>
                <a:rPr lang="en-US" altLang="ko-KR" sz="4000" spc="-290">
                  <a:ln w="9525" cap="flat" cmpd="sng">
                    <a:solidFill>
                      <a:schemeClr val="bg1">
                        <a:lumMod val="95000"/>
                        <a:alpha val="0"/>
                      </a:schemeClr>
                    </a:solidFill>
                    <a:prstDash val="solid"/>
                  </a:ln>
                  <a:solidFill>
                    <a:srgbClr val="2A2A2A"/>
                  </a:solidFill>
                  <a:latin typeface="Noto Sans KR Black" charset="0"/>
                  <a:ea typeface="Noto Sans KR Black" charset="0"/>
                </a:rPr>
                <a:t>03</a:t>
              </a:r>
              <a:endParaRPr lang="ko-KR" altLang="en-US" sz="4000">
                <a:ln w="9525" cap="flat" cmpd="sng">
                  <a:solidFill>
                    <a:schemeClr val="bg1">
                      <a:lumMod val="95000"/>
                      <a:alpha val="0"/>
                    </a:schemeClr>
                  </a:solidFill>
                  <a:prstDash val="solid"/>
                </a:ln>
                <a:solidFill>
                  <a:srgbClr val="2A2A2A"/>
                </a:solidFill>
                <a:latin typeface="Noto Sans KR Black" charset="0"/>
                <a:ea typeface="Noto Sans KR Black" charset="0"/>
              </a:endParaRPr>
            </a:p>
          </p:txBody>
        </p:sp>
        <p:sp>
          <p:nvSpPr>
            <p:cNvPr id="162" name="직사각형 161"/>
            <p:cNvSpPr>
              <a:spLocks/>
            </p:cNvSpPr>
            <p:nvPr/>
          </p:nvSpPr>
          <p:spPr>
            <a:xfrm rot="0">
              <a:off x="7881619" y="3671569"/>
              <a:ext cx="595630" cy="198120"/>
            </a:xfrm>
            <a:prstGeom prst="rect"/>
            <a:solidFill>
              <a:srgbClr val="EEEEEE"/>
            </a:solidFill>
            <a:ln>
              <a:noFill/>
              <a:prstDash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>
                <a:buFontTx/>
                <a:buNone/>
              </a:pPr>
              <a:endParaRPr lang="ko-KR" altLang="en-US">
                <a:ea typeface="Noto Sans KR Regular" charset="0"/>
              </a:endParaRPr>
            </a:p>
          </p:txBody>
        </p:sp>
        <p:cxnSp>
          <p:nvCxnSpPr>
            <p:cNvPr id="163" name="직선 연결선 162"/>
            <p:cNvCxnSpPr>
              <a:cxnSpLocks/>
            </p:cNvCxnSpPr>
            <p:nvPr/>
          </p:nvCxnSpPr>
          <p:spPr>
            <a:xfrm rot="0">
              <a:off x="7866380" y="3671569"/>
              <a:ext cx="626110" cy="635"/>
            </a:xfrm>
            <a:prstGeom prst="line"/>
            <a:ln w="6350" cap="flat" cmpd="sng">
              <a:solidFill>
                <a:srgbClr val="2A2A2A">
                  <a:alpha val="100000"/>
                </a:srgbClr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0" name="TextBox 139"/>
            <p:cNvSpPr txBox="1">
              <a:spLocks/>
            </p:cNvSpPr>
            <p:nvPr/>
          </p:nvSpPr>
          <p:spPr>
            <a:xfrm rot="0">
              <a:off x="7997190" y="3949700"/>
              <a:ext cx="365125" cy="205105"/>
            </a:xfrm>
            <a:prstGeom prst="rect"/>
            <a:noFill/>
          </p:spPr>
          <p:txBody>
            <a:bodyPr wrap="none" lIns="53975" tIns="17780" rIns="53975" bIns="17780" numCol="1" vert="horz" anchor="t">
              <a:spAutoFit/>
            </a:bodyPr>
            <a:lstStyle/>
            <a:p>
              <a:pPr marL="0" indent="0" algn="ctr">
                <a:buFontTx/>
                <a:buNone/>
              </a:pPr>
              <a:r>
                <a:rPr lang="ko-KR" altLang="en-US" sz="1100" spc="-70">
                  <a:ln w="9525" cap="flat" cmpd="sng">
                    <a:solidFill>
                      <a:schemeClr val="accent1">
                        <a:shade val="50000"/>
                        <a:alpha val="0"/>
                      </a:schemeClr>
                    </a:solidFill>
                    <a:prstDash val="solid"/>
                  </a:ln>
                  <a:solidFill>
                    <a:srgbClr val="2A2A2A"/>
                  </a:solidFill>
                  <a:latin typeface="Noto Sans KR Regular" charset="0"/>
                  <a:ea typeface="Noto Sans KR Regular" charset="0"/>
                </a:rPr>
                <a:t>Q&amp;A</a:t>
              </a:r>
              <a:endParaRPr lang="ko-KR" altLang="en-US" sz="1100">
                <a:ln w="9525" cap="flat" cmpd="sng">
                  <a:solidFill>
                    <a:schemeClr val="accent1">
                      <a:shade val="50000"/>
                      <a:alpha val="0"/>
                    </a:schemeClr>
                  </a:solidFill>
                  <a:prstDash val="solid"/>
                </a:ln>
                <a:solidFill>
                  <a:srgbClr val="2A2A2A"/>
                </a:solidFill>
                <a:latin typeface="Noto Sans KR Regular" charset="0"/>
                <a:ea typeface="Noto Sans KR Regular" charset="0"/>
              </a:endParaRPr>
            </a:p>
          </p:txBody>
        </p:sp>
      </p:grpSp>
      <p:sp>
        <p:nvSpPr>
          <p:cNvPr id="167" name="오른쪽 대괄호 166">
            <a:extLst>
              <a:ext uri="{FF2B5EF4-FFF2-40B4-BE49-F238E27FC236}">
                <a16:creationId xmlns:a16="http://schemas.microsoft.com/office/drawing/2014/main" id="{C9D0D369-322D-4295-80B7-C7B0763E36A5}"/>
              </a:ext>
            </a:extLst>
          </p:cNvPr>
          <p:cNvSpPr/>
          <p:nvPr/>
        </p:nvSpPr>
        <p:spPr>
          <a:xfrm rot="5400000" flipV="1">
            <a:off x="5960745" y="647700"/>
            <a:ext cx="269875" cy="11031220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Noto Sans KR Regular" panose="020B0500000000000000" pitchFamily="34" charset="-127"/>
            </a:endParaRPr>
          </a:p>
        </p:txBody>
      </p:sp>
      <p:grpSp>
        <p:nvGrpSpPr>
          <p:cNvPr id="84" name="그룹 83">
            <a:extLst>
              <a:ext uri="{FF2B5EF4-FFF2-40B4-BE49-F238E27FC236}">
                <a16:creationId xmlns:a16="http://schemas.microsoft.com/office/drawing/2014/main" id="{1B677B73-D0D3-493E-ACDA-2502CA0B5279}"/>
              </a:ext>
            </a:extLst>
          </p:cNvPr>
          <p:cNvGrpSpPr/>
          <p:nvPr/>
        </p:nvGrpSpPr>
        <p:grpSpPr>
          <a:xfrm>
            <a:off x="509905" y="3366770"/>
            <a:ext cx="140970" cy="140970"/>
            <a:chOff x="509905" y="3366770"/>
            <a:chExt cx="140970" cy="140970"/>
          </a:xfrm>
        </p:grpSpPr>
        <p:cxnSp>
          <p:nvCxnSpPr>
            <p:cNvPr id="85" name="직선 연결선 84">
              <a:extLst>
                <a:ext uri="{FF2B5EF4-FFF2-40B4-BE49-F238E27FC236}">
                  <a16:creationId xmlns:a16="http://schemas.microsoft.com/office/drawing/2014/main" id="{CB50FFB9-54F2-4897-AB9C-00FBFA996E28}"/>
                </a:ext>
              </a:extLst>
            </p:cNvPr>
            <p:cNvCxnSpPr/>
            <p:nvPr/>
          </p:nvCxnSpPr>
          <p:spPr>
            <a:xfrm flipH="1">
              <a:off x="509905" y="3366770"/>
              <a:ext cx="140970" cy="140970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직선 연결선 85">
              <a:extLst>
                <a:ext uri="{FF2B5EF4-FFF2-40B4-BE49-F238E27FC236}">
                  <a16:creationId xmlns:a16="http://schemas.microsoft.com/office/drawing/2014/main" id="{B23AB3E1-E797-404F-8EE3-DD2AEBAC39CD}"/>
                </a:ext>
              </a:extLst>
            </p:cNvPr>
            <p:cNvCxnSpPr>
              <a:cxnSpLocks/>
            </p:cNvCxnSpPr>
            <p:nvPr/>
          </p:nvCxnSpPr>
          <p:spPr>
            <a:xfrm>
              <a:off x="509905" y="3366770"/>
              <a:ext cx="140970" cy="140970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7" name="TextBox 86">
            <a:extLst>
              <a:ext uri="{FF2B5EF4-FFF2-40B4-BE49-F238E27FC236}">
                <a16:creationId xmlns:a16="http://schemas.microsoft.com/office/drawing/2014/main" id="{DBB72636-5258-4928-99AC-3CC801B7CD0E}"/>
              </a:ext>
            </a:extLst>
          </p:cNvPr>
          <p:cNvSpPr txBox="1"/>
          <p:nvPr/>
        </p:nvSpPr>
        <p:spPr>
          <a:xfrm>
            <a:off x="5188585" y="1853564"/>
            <a:ext cx="1814195" cy="197485"/>
          </a:xfrm>
          <a:prstGeom prst="rect">
            <a:avLst/>
          </a:prstGeom>
          <a:noFill/>
        </p:spPr>
        <p:txBody>
          <a:bodyPr wrap="none" lIns="53975" tIns="17780" rIns="53975" bIns="17780" numCol="1" vert="horz" anchor="t">
            <a:spAutoFit/>
          </a:bodyPr>
          <a:lstStyle/>
          <a:p>
            <a:pPr marL="0" indent="0" algn="ctr">
              <a:buFontTx/>
              <a:buNone/>
            </a:pPr>
            <a:r>
              <a:rPr lang="ko-KR" altLang="en-US" sz="1050" spc="-30">
                <a:ln w="9525" cap="flat" cmpd="sng">
                  <a:solidFill>
                    <a:schemeClr val="accent1">
                      <a:shade val="50000"/>
                      <a:alpha val="0"/>
                    </a:schemeClr>
                  </a:solidFill>
                  <a:prstDash val="solid"/>
                </a:ln>
                <a:solidFill>
                  <a:srgbClr val="2A2A2A"/>
                </a:solidFill>
                <a:latin typeface="Noto Sans KR Bold" charset="0"/>
                <a:ea typeface="Noto Sans KR Bold" charset="0"/>
              </a:rPr>
              <a:t>ContentControl에 대해 알아보자</a:t>
            </a:r>
            <a:endParaRPr lang="ko-KR" altLang="en-US" sz="1050">
              <a:ln w="9525" cap="flat" cmpd="sng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</a:ln>
              <a:solidFill>
                <a:srgbClr val="2A2A2A"/>
              </a:solidFill>
              <a:latin typeface="Noto Sans KR Regular" charset="0"/>
              <a:ea typeface="Noto Sans KR Regular" charset="0"/>
            </a:endParaRPr>
          </a:p>
        </p:txBody>
      </p:sp>
      <p:grpSp>
        <p:nvGrpSpPr>
          <p:cNvPr id="88" name="그래픽 15">
            <a:extLst>
              <a:ext uri="{FF2B5EF4-FFF2-40B4-BE49-F238E27FC236}">
                <a16:creationId xmlns:a16="http://schemas.microsoft.com/office/drawing/2014/main" id="{027EEEE6-781A-4919-A0CF-30DBA0F72EAA}"/>
              </a:ext>
            </a:extLst>
          </p:cNvPr>
          <p:cNvGrpSpPr/>
          <p:nvPr/>
        </p:nvGrpSpPr>
        <p:grpSpPr>
          <a:xfrm>
            <a:off x="5693410" y="6530340"/>
            <a:ext cx="805180" cy="93345"/>
            <a:chOff x="5693410" y="6530340"/>
            <a:chExt cx="805180" cy="93345"/>
          </a:xfrm>
          <a:solidFill>
            <a:srgbClr val="2A2A2A"/>
          </a:solidFill>
        </p:grpSpPr>
        <p:sp>
          <p:nvSpPr>
            <p:cNvPr id="89" name="자유형: 도형 88">
              <a:extLst>
                <a:ext uri="{FF2B5EF4-FFF2-40B4-BE49-F238E27FC236}">
                  <a16:creationId xmlns:a16="http://schemas.microsoft.com/office/drawing/2014/main" id="{BC20178F-9741-40AA-BF5E-DD205EF572AB}"/>
                </a:ext>
              </a:extLst>
            </p:cNvPr>
            <p:cNvSpPr/>
            <p:nvPr/>
          </p:nvSpPr>
          <p:spPr>
            <a:xfrm>
              <a:off x="5693410" y="6533515"/>
              <a:ext cx="70485" cy="86995"/>
            </a:xfrm>
            <a:custGeom>
              <a:avLst/>
              <a:gdLst>
                <a:gd name="connsiteX0" fmla="*/ 66053 w 100499"/>
                <a:gd name="connsiteY0" fmla="*/ 239 h 124205"/>
                <a:gd name="connsiteX1" fmla="*/ 65643 w 100499"/>
                <a:gd name="connsiteY1" fmla="*/ 239 h 124205"/>
                <a:gd name="connsiteX2" fmla="*/ 65643 w 100499"/>
                <a:gd name="connsiteY2" fmla="*/ 0 h 124205"/>
                <a:gd name="connsiteX3" fmla="*/ 34788 w 100499"/>
                <a:gd name="connsiteY3" fmla="*/ 0 h 124205"/>
                <a:gd name="connsiteX4" fmla="*/ 0 w 100499"/>
                <a:gd name="connsiteY4" fmla="*/ 0 h 124205"/>
                <a:gd name="connsiteX5" fmla="*/ 0 w 100499"/>
                <a:gd name="connsiteY5" fmla="*/ 124205 h 124205"/>
                <a:gd name="connsiteX6" fmla="*/ 34823 w 100499"/>
                <a:gd name="connsiteY6" fmla="*/ 124205 h 124205"/>
                <a:gd name="connsiteX7" fmla="*/ 34823 w 100499"/>
                <a:gd name="connsiteY7" fmla="*/ 89383 h 124205"/>
                <a:gd name="connsiteX8" fmla="*/ 65677 w 100499"/>
                <a:gd name="connsiteY8" fmla="*/ 89383 h 124205"/>
                <a:gd name="connsiteX9" fmla="*/ 65677 w 100499"/>
                <a:gd name="connsiteY9" fmla="*/ 89383 h 124205"/>
                <a:gd name="connsiteX10" fmla="*/ 66088 w 100499"/>
                <a:gd name="connsiteY10" fmla="*/ 89383 h 124205"/>
                <a:gd name="connsiteX11" fmla="*/ 100500 w 100499"/>
                <a:gd name="connsiteY11" fmla="*/ 44811 h 124205"/>
                <a:gd name="connsiteX12" fmla="*/ 66053 w 100499"/>
                <a:gd name="connsiteY12" fmla="*/ 239 h 124205"/>
                <a:gd name="connsiteX13" fmla="*/ 52679 w 100499"/>
                <a:gd name="connsiteY13" fmla="*/ 61709 h 124205"/>
                <a:gd name="connsiteX14" fmla="*/ 52542 w 100499"/>
                <a:gd name="connsiteY14" fmla="*/ 61709 h 124205"/>
                <a:gd name="connsiteX15" fmla="*/ 52542 w 100499"/>
                <a:gd name="connsiteY15" fmla="*/ 61709 h 124205"/>
                <a:gd name="connsiteX16" fmla="*/ 34823 w 100499"/>
                <a:gd name="connsiteY16" fmla="*/ 61709 h 124205"/>
                <a:gd name="connsiteX17" fmla="*/ 34823 w 100499"/>
                <a:gd name="connsiteY17" fmla="*/ 27673 h 124205"/>
                <a:gd name="connsiteX18" fmla="*/ 52542 w 100499"/>
                <a:gd name="connsiteY18" fmla="*/ 27673 h 124205"/>
                <a:gd name="connsiteX19" fmla="*/ 52542 w 100499"/>
                <a:gd name="connsiteY19" fmla="*/ 27776 h 124205"/>
                <a:gd name="connsiteX20" fmla="*/ 52679 w 100499"/>
                <a:gd name="connsiteY20" fmla="*/ 27776 h 124205"/>
                <a:gd name="connsiteX21" fmla="*/ 66567 w 100499"/>
                <a:gd name="connsiteY21" fmla="*/ 44743 h 124205"/>
                <a:gd name="connsiteX22" fmla="*/ 52679 w 100499"/>
                <a:gd name="connsiteY22" fmla="*/ 61709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0499" h="124205">
                  <a:moveTo>
                    <a:pt x="66053" y="239"/>
                  </a:moveTo>
                  <a:cubicBezTo>
                    <a:pt x="65917" y="239"/>
                    <a:pt x="65780" y="239"/>
                    <a:pt x="65643" y="239"/>
                  </a:cubicBezTo>
                  <a:lnTo>
                    <a:pt x="65643" y="0"/>
                  </a:lnTo>
                  <a:lnTo>
                    <a:pt x="34788" y="0"/>
                  </a:lnTo>
                  <a:lnTo>
                    <a:pt x="0" y="0"/>
                  </a:lnTo>
                  <a:lnTo>
                    <a:pt x="0" y="124205"/>
                  </a:lnTo>
                  <a:lnTo>
                    <a:pt x="34823" y="124205"/>
                  </a:lnTo>
                  <a:lnTo>
                    <a:pt x="34823" y="89383"/>
                  </a:lnTo>
                  <a:lnTo>
                    <a:pt x="65677" y="89383"/>
                  </a:lnTo>
                  <a:lnTo>
                    <a:pt x="65677" y="89383"/>
                  </a:lnTo>
                  <a:cubicBezTo>
                    <a:pt x="65814" y="89383"/>
                    <a:pt x="65951" y="89383"/>
                    <a:pt x="66088" y="89383"/>
                  </a:cubicBezTo>
                  <a:cubicBezTo>
                    <a:pt x="85107" y="89383"/>
                    <a:pt x="100500" y="69440"/>
                    <a:pt x="100500" y="44811"/>
                  </a:cubicBezTo>
                  <a:cubicBezTo>
                    <a:pt x="100500" y="20182"/>
                    <a:pt x="85072" y="239"/>
                    <a:pt x="66053" y="239"/>
                  </a:cubicBezTo>
                  <a:close/>
                  <a:moveTo>
                    <a:pt x="52679" y="61709"/>
                  </a:moveTo>
                  <a:cubicBezTo>
                    <a:pt x="52644" y="61709"/>
                    <a:pt x="52576" y="61709"/>
                    <a:pt x="52542" y="61709"/>
                  </a:cubicBezTo>
                  <a:lnTo>
                    <a:pt x="52542" y="61709"/>
                  </a:lnTo>
                  <a:lnTo>
                    <a:pt x="34823" y="61709"/>
                  </a:lnTo>
                  <a:lnTo>
                    <a:pt x="34823" y="27673"/>
                  </a:lnTo>
                  <a:lnTo>
                    <a:pt x="52542" y="27673"/>
                  </a:lnTo>
                  <a:lnTo>
                    <a:pt x="52542" y="27776"/>
                  </a:lnTo>
                  <a:cubicBezTo>
                    <a:pt x="52576" y="27776"/>
                    <a:pt x="52644" y="27776"/>
                    <a:pt x="52679" y="27776"/>
                  </a:cubicBezTo>
                  <a:cubicBezTo>
                    <a:pt x="59896" y="27776"/>
                    <a:pt x="66567" y="35370"/>
                    <a:pt x="66567" y="44743"/>
                  </a:cubicBezTo>
                  <a:cubicBezTo>
                    <a:pt x="66567" y="54115"/>
                    <a:pt x="59896" y="61709"/>
                    <a:pt x="52679" y="61709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ea typeface="Noto Sans KR Regular" panose="020B0500000000000000" pitchFamily="34" charset="-127"/>
              </a:endParaRPr>
            </a:p>
          </p:txBody>
        </p:sp>
        <p:sp>
          <p:nvSpPr>
            <p:cNvPr id="90" name="자유형: 도형 89">
              <a:extLst>
                <a:ext uri="{FF2B5EF4-FFF2-40B4-BE49-F238E27FC236}">
                  <a16:creationId xmlns:a16="http://schemas.microsoft.com/office/drawing/2014/main" id="{1F317BA0-795C-4F8B-BAC8-F45591736C41}"/>
                </a:ext>
              </a:extLst>
            </p:cNvPr>
            <p:cNvSpPr/>
            <p:nvPr/>
          </p:nvSpPr>
          <p:spPr>
            <a:xfrm>
              <a:off x="5756910" y="6533515"/>
              <a:ext cx="92075" cy="86995"/>
            </a:xfrm>
            <a:custGeom>
              <a:avLst/>
              <a:gdLst>
                <a:gd name="connsiteX0" fmla="*/ 84662 w 131320"/>
                <a:gd name="connsiteY0" fmla="*/ 0 h 124205"/>
                <a:gd name="connsiteX1" fmla="*/ 65677 w 131320"/>
                <a:gd name="connsiteY1" fmla="*/ 0 h 124205"/>
                <a:gd name="connsiteX2" fmla="*/ 46692 w 131320"/>
                <a:gd name="connsiteY2" fmla="*/ 0 h 124205"/>
                <a:gd name="connsiteX3" fmla="*/ 0 w 131320"/>
                <a:gd name="connsiteY3" fmla="*/ 124205 h 124205"/>
                <a:gd name="connsiteX4" fmla="*/ 34002 w 131320"/>
                <a:gd name="connsiteY4" fmla="*/ 124205 h 124205"/>
                <a:gd name="connsiteX5" fmla="*/ 41903 w 131320"/>
                <a:gd name="connsiteY5" fmla="*/ 105220 h 124205"/>
                <a:gd name="connsiteX6" fmla="*/ 65643 w 131320"/>
                <a:gd name="connsiteY6" fmla="*/ 105220 h 124205"/>
                <a:gd name="connsiteX7" fmla="*/ 89417 w 131320"/>
                <a:gd name="connsiteY7" fmla="*/ 105220 h 124205"/>
                <a:gd name="connsiteX8" fmla="*/ 97318 w 131320"/>
                <a:gd name="connsiteY8" fmla="*/ 124205 h 124205"/>
                <a:gd name="connsiteX9" fmla="*/ 131320 w 131320"/>
                <a:gd name="connsiteY9" fmla="*/ 124205 h 124205"/>
                <a:gd name="connsiteX10" fmla="*/ 84662 w 131320"/>
                <a:gd name="connsiteY10" fmla="*/ 0 h 124205"/>
                <a:gd name="connsiteX11" fmla="*/ 65677 w 131320"/>
                <a:gd name="connsiteY11" fmla="*/ 77513 h 124205"/>
                <a:gd name="connsiteX12" fmla="*/ 49839 w 131320"/>
                <a:gd name="connsiteY12" fmla="*/ 77513 h 124205"/>
                <a:gd name="connsiteX13" fmla="*/ 64104 w 131320"/>
                <a:gd name="connsiteY13" fmla="*/ 38756 h 124205"/>
                <a:gd name="connsiteX14" fmla="*/ 65677 w 131320"/>
                <a:gd name="connsiteY14" fmla="*/ 38756 h 124205"/>
                <a:gd name="connsiteX15" fmla="*/ 67251 w 131320"/>
                <a:gd name="connsiteY15" fmla="*/ 38756 h 124205"/>
                <a:gd name="connsiteX16" fmla="*/ 81481 w 131320"/>
                <a:gd name="connsiteY16" fmla="*/ 77513 h 124205"/>
                <a:gd name="connsiteX17" fmla="*/ 65677 w 131320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320" h="124205">
                  <a:moveTo>
                    <a:pt x="84662" y="0"/>
                  </a:moveTo>
                  <a:lnTo>
                    <a:pt x="65677" y="0"/>
                  </a:lnTo>
                  <a:lnTo>
                    <a:pt x="46692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417" y="105220"/>
                  </a:lnTo>
                  <a:lnTo>
                    <a:pt x="97318" y="124205"/>
                  </a:lnTo>
                  <a:lnTo>
                    <a:pt x="131320" y="124205"/>
                  </a:lnTo>
                  <a:lnTo>
                    <a:pt x="84662" y="0"/>
                  </a:lnTo>
                  <a:close/>
                  <a:moveTo>
                    <a:pt x="65677" y="77513"/>
                  </a:moveTo>
                  <a:lnTo>
                    <a:pt x="49839" y="77513"/>
                  </a:lnTo>
                  <a:lnTo>
                    <a:pt x="64104" y="38756"/>
                  </a:lnTo>
                  <a:lnTo>
                    <a:pt x="65677" y="38756"/>
                  </a:lnTo>
                  <a:lnTo>
                    <a:pt x="67251" y="38756"/>
                  </a:lnTo>
                  <a:lnTo>
                    <a:pt x="81481" y="77513"/>
                  </a:lnTo>
                  <a:lnTo>
                    <a:pt x="65677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ea typeface="Noto Sans KR Regular" panose="020B0500000000000000" pitchFamily="34" charset="-127"/>
              </a:endParaRPr>
            </a:p>
          </p:txBody>
        </p:sp>
        <p:sp>
          <p:nvSpPr>
            <p:cNvPr id="91" name="자유형: 도형 90">
              <a:extLst>
                <a:ext uri="{FF2B5EF4-FFF2-40B4-BE49-F238E27FC236}">
                  <a16:creationId xmlns:a16="http://schemas.microsoft.com/office/drawing/2014/main" id="{6A3B37D9-891F-41A5-A4A9-14882E179C03}"/>
                </a:ext>
              </a:extLst>
            </p:cNvPr>
            <p:cNvSpPr/>
            <p:nvPr/>
          </p:nvSpPr>
          <p:spPr>
            <a:xfrm>
              <a:off x="5856605" y="6533515"/>
              <a:ext cx="70485" cy="86995"/>
            </a:xfrm>
            <a:custGeom>
              <a:avLst/>
              <a:gdLst>
                <a:gd name="connsiteX0" fmla="*/ 66053 w 100499"/>
                <a:gd name="connsiteY0" fmla="*/ 239 h 124205"/>
                <a:gd name="connsiteX1" fmla="*/ 65643 w 100499"/>
                <a:gd name="connsiteY1" fmla="*/ 239 h 124205"/>
                <a:gd name="connsiteX2" fmla="*/ 65643 w 100499"/>
                <a:gd name="connsiteY2" fmla="*/ 0 h 124205"/>
                <a:gd name="connsiteX3" fmla="*/ 34788 w 100499"/>
                <a:gd name="connsiteY3" fmla="*/ 0 h 124205"/>
                <a:gd name="connsiteX4" fmla="*/ 0 w 100499"/>
                <a:gd name="connsiteY4" fmla="*/ 0 h 124205"/>
                <a:gd name="connsiteX5" fmla="*/ 0 w 100499"/>
                <a:gd name="connsiteY5" fmla="*/ 124205 h 124205"/>
                <a:gd name="connsiteX6" fmla="*/ 34823 w 100499"/>
                <a:gd name="connsiteY6" fmla="*/ 124205 h 124205"/>
                <a:gd name="connsiteX7" fmla="*/ 34823 w 100499"/>
                <a:gd name="connsiteY7" fmla="*/ 89383 h 124205"/>
                <a:gd name="connsiteX8" fmla="*/ 65677 w 100499"/>
                <a:gd name="connsiteY8" fmla="*/ 89383 h 124205"/>
                <a:gd name="connsiteX9" fmla="*/ 65677 w 100499"/>
                <a:gd name="connsiteY9" fmla="*/ 89383 h 124205"/>
                <a:gd name="connsiteX10" fmla="*/ 66088 w 100499"/>
                <a:gd name="connsiteY10" fmla="*/ 89383 h 124205"/>
                <a:gd name="connsiteX11" fmla="*/ 100500 w 100499"/>
                <a:gd name="connsiteY11" fmla="*/ 44811 h 124205"/>
                <a:gd name="connsiteX12" fmla="*/ 66053 w 100499"/>
                <a:gd name="connsiteY12" fmla="*/ 239 h 124205"/>
                <a:gd name="connsiteX13" fmla="*/ 52679 w 100499"/>
                <a:gd name="connsiteY13" fmla="*/ 61709 h 124205"/>
                <a:gd name="connsiteX14" fmla="*/ 52542 w 100499"/>
                <a:gd name="connsiteY14" fmla="*/ 61709 h 124205"/>
                <a:gd name="connsiteX15" fmla="*/ 52542 w 100499"/>
                <a:gd name="connsiteY15" fmla="*/ 61709 h 124205"/>
                <a:gd name="connsiteX16" fmla="*/ 34823 w 100499"/>
                <a:gd name="connsiteY16" fmla="*/ 61709 h 124205"/>
                <a:gd name="connsiteX17" fmla="*/ 34823 w 100499"/>
                <a:gd name="connsiteY17" fmla="*/ 27673 h 124205"/>
                <a:gd name="connsiteX18" fmla="*/ 52542 w 100499"/>
                <a:gd name="connsiteY18" fmla="*/ 27673 h 124205"/>
                <a:gd name="connsiteX19" fmla="*/ 52542 w 100499"/>
                <a:gd name="connsiteY19" fmla="*/ 27776 h 124205"/>
                <a:gd name="connsiteX20" fmla="*/ 52679 w 100499"/>
                <a:gd name="connsiteY20" fmla="*/ 27776 h 124205"/>
                <a:gd name="connsiteX21" fmla="*/ 66567 w 100499"/>
                <a:gd name="connsiteY21" fmla="*/ 44743 h 124205"/>
                <a:gd name="connsiteX22" fmla="*/ 52679 w 100499"/>
                <a:gd name="connsiteY22" fmla="*/ 61709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0499" h="124205">
                  <a:moveTo>
                    <a:pt x="66053" y="239"/>
                  </a:moveTo>
                  <a:cubicBezTo>
                    <a:pt x="65917" y="239"/>
                    <a:pt x="65780" y="239"/>
                    <a:pt x="65643" y="239"/>
                  </a:cubicBezTo>
                  <a:lnTo>
                    <a:pt x="65643" y="0"/>
                  </a:lnTo>
                  <a:lnTo>
                    <a:pt x="34788" y="0"/>
                  </a:lnTo>
                  <a:lnTo>
                    <a:pt x="0" y="0"/>
                  </a:lnTo>
                  <a:lnTo>
                    <a:pt x="0" y="124205"/>
                  </a:lnTo>
                  <a:lnTo>
                    <a:pt x="34823" y="124205"/>
                  </a:lnTo>
                  <a:lnTo>
                    <a:pt x="34823" y="89383"/>
                  </a:lnTo>
                  <a:lnTo>
                    <a:pt x="65677" y="89383"/>
                  </a:lnTo>
                  <a:lnTo>
                    <a:pt x="65677" y="89383"/>
                  </a:lnTo>
                  <a:cubicBezTo>
                    <a:pt x="65814" y="89383"/>
                    <a:pt x="65951" y="89383"/>
                    <a:pt x="66088" y="89383"/>
                  </a:cubicBezTo>
                  <a:cubicBezTo>
                    <a:pt x="85107" y="89383"/>
                    <a:pt x="100500" y="69440"/>
                    <a:pt x="100500" y="44811"/>
                  </a:cubicBezTo>
                  <a:cubicBezTo>
                    <a:pt x="100500" y="20182"/>
                    <a:pt x="85072" y="239"/>
                    <a:pt x="66053" y="239"/>
                  </a:cubicBezTo>
                  <a:close/>
                  <a:moveTo>
                    <a:pt x="52679" y="61709"/>
                  </a:moveTo>
                  <a:cubicBezTo>
                    <a:pt x="52644" y="61709"/>
                    <a:pt x="52576" y="61709"/>
                    <a:pt x="52542" y="61709"/>
                  </a:cubicBezTo>
                  <a:lnTo>
                    <a:pt x="52542" y="61709"/>
                  </a:lnTo>
                  <a:lnTo>
                    <a:pt x="34823" y="61709"/>
                  </a:lnTo>
                  <a:lnTo>
                    <a:pt x="34823" y="27673"/>
                  </a:lnTo>
                  <a:lnTo>
                    <a:pt x="52542" y="27673"/>
                  </a:lnTo>
                  <a:lnTo>
                    <a:pt x="52542" y="27776"/>
                  </a:lnTo>
                  <a:cubicBezTo>
                    <a:pt x="52576" y="27776"/>
                    <a:pt x="52644" y="27776"/>
                    <a:pt x="52679" y="27776"/>
                  </a:cubicBezTo>
                  <a:cubicBezTo>
                    <a:pt x="59896" y="27776"/>
                    <a:pt x="66567" y="35370"/>
                    <a:pt x="66567" y="44743"/>
                  </a:cubicBezTo>
                  <a:cubicBezTo>
                    <a:pt x="66567" y="54115"/>
                    <a:pt x="59896" y="61709"/>
                    <a:pt x="52679" y="61709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ea typeface="Noto Sans KR Regular" panose="020B0500000000000000" pitchFamily="34" charset="-127"/>
              </a:endParaRPr>
            </a:p>
          </p:txBody>
        </p:sp>
        <p:sp>
          <p:nvSpPr>
            <p:cNvPr id="92" name="자유형: 도형 91">
              <a:extLst>
                <a:ext uri="{FF2B5EF4-FFF2-40B4-BE49-F238E27FC236}">
                  <a16:creationId xmlns:a16="http://schemas.microsoft.com/office/drawing/2014/main" id="{0C8BF2FA-5D75-4331-B758-75433F77CCC9}"/>
                </a:ext>
              </a:extLst>
            </p:cNvPr>
            <p:cNvSpPr/>
            <p:nvPr/>
          </p:nvSpPr>
          <p:spPr>
            <a:xfrm>
              <a:off x="5919470" y="6533515"/>
              <a:ext cx="92075" cy="86995"/>
            </a:xfrm>
            <a:custGeom>
              <a:avLst/>
              <a:gdLst>
                <a:gd name="connsiteX0" fmla="*/ 84628 w 131285"/>
                <a:gd name="connsiteY0" fmla="*/ 0 h 124205"/>
                <a:gd name="connsiteX1" fmla="*/ 65643 w 131285"/>
                <a:gd name="connsiteY1" fmla="*/ 0 h 124205"/>
                <a:gd name="connsiteX2" fmla="*/ 46658 w 131285"/>
                <a:gd name="connsiteY2" fmla="*/ 0 h 124205"/>
                <a:gd name="connsiteX3" fmla="*/ 0 w 131285"/>
                <a:gd name="connsiteY3" fmla="*/ 124205 h 124205"/>
                <a:gd name="connsiteX4" fmla="*/ 34002 w 131285"/>
                <a:gd name="connsiteY4" fmla="*/ 124205 h 124205"/>
                <a:gd name="connsiteX5" fmla="*/ 41903 w 131285"/>
                <a:gd name="connsiteY5" fmla="*/ 105220 h 124205"/>
                <a:gd name="connsiteX6" fmla="*/ 65643 w 131285"/>
                <a:gd name="connsiteY6" fmla="*/ 105220 h 124205"/>
                <a:gd name="connsiteX7" fmla="*/ 89383 w 131285"/>
                <a:gd name="connsiteY7" fmla="*/ 105220 h 124205"/>
                <a:gd name="connsiteX8" fmla="*/ 97284 w 131285"/>
                <a:gd name="connsiteY8" fmla="*/ 124205 h 124205"/>
                <a:gd name="connsiteX9" fmla="*/ 131286 w 131285"/>
                <a:gd name="connsiteY9" fmla="*/ 124205 h 124205"/>
                <a:gd name="connsiteX10" fmla="*/ 84628 w 131285"/>
                <a:gd name="connsiteY10" fmla="*/ 0 h 124205"/>
                <a:gd name="connsiteX11" fmla="*/ 65643 w 131285"/>
                <a:gd name="connsiteY11" fmla="*/ 77513 h 124205"/>
                <a:gd name="connsiteX12" fmla="*/ 49805 w 131285"/>
                <a:gd name="connsiteY12" fmla="*/ 77513 h 124205"/>
                <a:gd name="connsiteX13" fmla="*/ 64035 w 131285"/>
                <a:gd name="connsiteY13" fmla="*/ 38756 h 124205"/>
                <a:gd name="connsiteX14" fmla="*/ 65609 w 131285"/>
                <a:gd name="connsiteY14" fmla="*/ 38756 h 124205"/>
                <a:gd name="connsiteX15" fmla="*/ 67182 w 131285"/>
                <a:gd name="connsiteY15" fmla="*/ 38756 h 124205"/>
                <a:gd name="connsiteX16" fmla="*/ 81412 w 131285"/>
                <a:gd name="connsiteY16" fmla="*/ 77513 h 124205"/>
                <a:gd name="connsiteX17" fmla="*/ 65643 w 131285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85" h="124205">
                  <a:moveTo>
                    <a:pt x="84628" y="0"/>
                  </a:moveTo>
                  <a:lnTo>
                    <a:pt x="65643" y="0"/>
                  </a:lnTo>
                  <a:lnTo>
                    <a:pt x="46658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383" y="105220"/>
                  </a:lnTo>
                  <a:lnTo>
                    <a:pt x="97284" y="124205"/>
                  </a:lnTo>
                  <a:lnTo>
                    <a:pt x="131286" y="124205"/>
                  </a:lnTo>
                  <a:lnTo>
                    <a:pt x="84628" y="0"/>
                  </a:lnTo>
                  <a:close/>
                  <a:moveTo>
                    <a:pt x="65643" y="77513"/>
                  </a:moveTo>
                  <a:lnTo>
                    <a:pt x="49805" y="77513"/>
                  </a:lnTo>
                  <a:lnTo>
                    <a:pt x="64035" y="38756"/>
                  </a:lnTo>
                  <a:lnTo>
                    <a:pt x="65609" y="38756"/>
                  </a:lnTo>
                  <a:lnTo>
                    <a:pt x="67182" y="38756"/>
                  </a:lnTo>
                  <a:lnTo>
                    <a:pt x="81412" y="77513"/>
                  </a:lnTo>
                  <a:lnTo>
                    <a:pt x="65643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ea typeface="Noto Sans KR Regular" panose="020B0500000000000000" pitchFamily="34" charset="-127"/>
              </a:endParaRPr>
            </a:p>
          </p:txBody>
        </p:sp>
        <p:sp>
          <p:nvSpPr>
            <p:cNvPr id="93" name="자유형: 도형 92">
              <a:extLst>
                <a:ext uri="{FF2B5EF4-FFF2-40B4-BE49-F238E27FC236}">
                  <a16:creationId xmlns:a16="http://schemas.microsoft.com/office/drawing/2014/main" id="{E492C605-F7E7-49A5-8EA4-F4294CD84B9E}"/>
                </a:ext>
              </a:extLst>
            </p:cNvPr>
            <p:cNvSpPr/>
            <p:nvPr/>
          </p:nvSpPr>
          <p:spPr>
            <a:xfrm>
              <a:off x="6069965" y="6533515"/>
              <a:ext cx="92075" cy="86995"/>
            </a:xfrm>
            <a:custGeom>
              <a:avLst/>
              <a:gdLst>
                <a:gd name="connsiteX0" fmla="*/ 84662 w 131285"/>
                <a:gd name="connsiteY0" fmla="*/ 0 h 124205"/>
                <a:gd name="connsiteX1" fmla="*/ 65677 w 131285"/>
                <a:gd name="connsiteY1" fmla="*/ 0 h 124205"/>
                <a:gd name="connsiteX2" fmla="*/ 46692 w 131285"/>
                <a:gd name="connsiteY2" fmla="*/ 0 h 124205"/>
                <a:gd name="connsiteX3" fmla="*/ 0 w 131285"/>
                <a:gd name="connsiteY3" fmla="*/ 124205 h 124205"/>
                <a:gd name="connsiteX4" fmla="*/ 34002 w 131285"/>
                <a:gd name="connsiteY4" fmla="*/ 124205 h 124205"/>
                <a:gd name="connsiteX5" fmla="*/ 41903 w 131285"/>
                <a:gd name="connsiteY5" fmla="*/ 105220 h 124205"/>
                <a:gd name="connsiteX6" fmla="*/ 65643 w 131285"/>
                <a:gd name="connsiteY6" fmla="*/ 105220 h 124205"/>
                <a:gd name="connsiteX7" fmla="*/ 89383 w 131285"/>
                <a:gd name="connsiteY7" fmla="*/ 105220 h 124205"/>
                <a:gd name="connsiteX8" fmla="*/ 97284 w 131285"/>
                <a:gd name="connsiteY8" fmla="*/ 124205 h 124205"/>
                <a:gd name="connsiteX9" fmla="*/ 131286 w 131285"/>
                <a:gd name="connsiteY9" fmla="*/ 124205 h 124205"/>
                <a:gd name="connsiteX10" fmla="*/ 84662 w 131285"/>
                <a:gd name="connsiteY10" fmla="*/ 0 h 124205"/>
                <a:gd name="connsiteX11" fmla="*/ 65677 w 131285"/>
                <a:gd name="connsiteY11" fmla="*/ 77513 h 124205"/>
                <a:gd name="connsiteX12" fmla="*/ 49839 w 131285"/>
                <a:gd name="connsiteY12" fmla="*/ 77513 h 124205"/>
                <a:gd name="connsiteX13" fmla="*/ 64069 w 131285"/>
                <a:gd name="connsiteY13" fmla="*/ 38756 h 124205"/>
                <a:gd name="connsiteX14" fmla="*/ 65643 w 131285"/>
                <a:gd name="connsiteY14" fmla="*/ 38756 h 124205"/>
                <a:gd name="connsiteX15" fmla="*/ 67216 w 131285"/>
                <a:gd name="connsiteY15" fmla="*/ 38756 h 124205"/>
                <a:gd name="connsiteX16" fmla="*/ 81446 w 131285"/>
                <a:gd name="connsiteY16" fmla="*/ 77513 h 124205"/>
                <a:gd name="connsiteX17" fmla="*/ 65677 w 131285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85" h="124205">
                  <a:moveTo>
                    <a:pt x="84662" y="0"/>
                  </a:moveTo>
                  <a:lnTo>
                    <a:pt x="65677" y="0"/>
                  </a:lnTo>
                  <a:lnTo>
                    <a:pt x="46692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383" y="105220"/>
                  </a:lnTo>
                  <a:lnTo>
                    <a:pt x="97284" y="124205"/>
                  </a:lnTo>
                  <a:lnTo>
                    <a:pt x="131286" y="124205"/>
                  </a:lnTo>
                  <a:lnTo>
                    <a:pt x="84662" y="0"/>
                  </a:lnTo>
                  <a:close/>
                  <a:moveTo>
                    <a:pt x="65677" y="77513"/>
                  </a:moveTo>
                  <a:lnTo>
                    <a:pt x="49839" y="77513"/>
                  </a:lnTo>
                  <a:lnTo>
                    <a:pt x="64069" y="38756"/>
                  </a:lnTo>
                  <a:lnTo>
                    <a:pt x="65643" y="38756"/>
                  </a:lnTo>
                  <a:lnTo>
                    <a:pt x="67216" y="38756"/>
                  </a:lnTo>
                  <a:lnTo>
                    <a:pt x="81446" y="77513"/>
                  </a:lnTo>
                  <a:lnTo>
                    <a:pt x="65677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ea typeface="Noto Sans KR Regular" panose="020B0500000000000000" pitchFamily="34" charset="-127"/>
              </a:endParaRPr>
            </a:p>
          </p:txBody>
        </p:sp>
        <p:sp>
          <p:nvSpPr>
            <p:cNvPr id="94" name="자유형: 도형 93">
              <a:extLst>
                <a:ext uri="{FF2B5EF4-FFF2-40B4-BE49-F238E27FC236}">
                  <a16:creationId xmlns:a16="http://schemas.microsoft.com/office/drawing/2014/main" id="{AC8E98AF-7CD2-458D-ACD2-3AD3677627B2}"/>
                </a:ext>
              </a:extLst>
            </p:cNvPr>
            <p:cNvSpPr/>
            <p:nvPr/>
          </p:nvSpPr>
          <p:spPr>
            <a:xfrm>
              <a:off x="6252210" y="6533515"/>
              <a:ext cx="92075" cy="86995"/>
            </a:xfrm>
            <a:custGeom>
              <a:avLst/>
              <a:gdLst>
                <a:gd name="connsiteX0" fmla="*/ 84628 w 131285"/>
                <a:gd name="connsiteY0" fmla="*/ 0 h 124205"/>
                <a:gd name="connsiteX1" fmla="*/ 65643 w 131285"/>
                <a:gd name="connsiteY1" fmla="*/ 0 h 124205"/>
                <a:gd name="connsiteX2" fmla="*/ 46658 w 131285"/>
                <a:gd name="connsiteY2" fmla="*/ 0 h 124205"/>
                <a:gd name="connsiteX3" fmla="*/ 0 w 131285"/>
                <a:gd name="connsiteY3" fmla="*/ 124205 h 124205"/>
                <a:gd name="connsiteX4" fmla="*/ 34002 w 131285"/>
                <a:gd name="connsiteY4" fmla="*/ 124205 h 124205"/>
                <a:gd name="connsiteX5" fmla="*/ 41903 w 131285"/>
                <a:gd name="connsiteY5" fmla="*/ 105220 h 124205"/>
                <a:gd name="connsiteX6" fmla="*/ 65643 w 131285"/>
                <a:gd name="connsiteY6" fmla="*/ 105220 h 124205"/>
                <a:gd name="connsiteX7" fmla="*/ 89383 w 131285"/>
                <a:gd name="connsiteY7" fmla="*/ 105220 h 124205"/>
                <a:gd name="connsiteX8" fmla="*/ 97284 w 131285"/>
                <a:gd name="connsiteY8" fmla="*/ 124205 h 124205"/>
                <a:gd name="connsiteX9" fmla="*/ 131286 w 131285"/>
                <a:gd name="connsiteY9" fmla="*/ 124205 h 124205"/>
                <a:gd name="connsiteX10" fmla="*/ 84628 w 131285"/>
                <a:gd name="connsiteY10" fmla="*/ 0 h 124205"/>
                <a:gd name="connsiteX11" fmla="*/ 65643 w 131285"/>
                <a:gd name="connsiteY11" fmla="*/ 77513 h 124205"/>
                <a:gd name="connsiteX12" fmla="*/ 49805 w 131285"/>
                <a:gd name="connsiteY12" fmla="*/ 77513 h 124205"/>
                <a:gd name="connsiteX13" fmla="*/ 64035 w 131285"/>
                <a:gd name="connsiteY13" fmla="*/ 38756 h 124205"/>
                <a:gd name="connsiteX14" fmla="*/ 65609 w 131285"/>
                <a:gd name="connsiteY14" fmla="*/ 38756 h 124205"/>
                <a:gd name="connsiteX15" fmla="*/ 67182 w 131285"/>
                <a:gd name="connsiteY15" fmla="*/ 38756 h 124205"/>
                <a:gd name="connsiteX16" fmla="*/ 81412 w 131285"/>
                <a:gd name="connsiteY16" fmla="*/ 77513 h 124205"/>
                <a:gd name="connsiteX17" fmla="*/ 65643 w 131285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85" h="124205">
                  <a:moveTo>
                    <a:pt x="84628" y="0"/>
                  </a:moveTo>
                  <a:lnTo>
                    <a:pt x="65643" y="0"/>
                  </a:lnTo>
                  <a:lnTo>
                    <a:pt x="46658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383" y="105220"/>
                  </a:lnTo>
                  <a:lnTo>
                    <a:pt x="97284" y="124205"/>
                  </a:lnTo>
                  <a:lnTo>
                    <a:pt x="131286" y="124205"/>
                  </a:lnTo>
                  <a:lnTo>
                    <a:pt x="84628" y="0"/>
                  </a:lnTo>
                  <a:close/>
                  <a:moveTo>
                    <a:pt x="65643" y="77513"/>
                  </a:moveTo>
                  <a:lnTo>
                    <a:pt x="49805" y="77513"/>
                  </a:lnTo>
                  <a:lnTo>
                    <a:pt x="64035" y="38756"/>
                  </a:lnTo>
                  <a:lnTo>
                    <a:pt x="65609" y="38756"/>
                  </a:lnTo>
                  <a:lnTo>
                    <a:pt x="67182" y="38756"/>
                  </a:lnTo>
                  <a:lnTo>
                    <a:pt x="81412" y="77513"/>
                  </a:lnTo>
                  <a:lnTo>
                    <a:pt x="65643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ea typeface="Noto Sans KR Regular" panose="020B0500000000000000" pitchFamily="34" charset="-127"/>
              </a:endParaRPr>
            </a:p>
          </p:txBody>
        </p:sp>
        <p:sp>
          <p:nvSpPr>
            <p:cNvPr id="95" name="자유형: 도형 94">
              <a:extLst>
                <a:ext uri="{FF2B5EF4-FFF2-40B4-BE49-F238E27FC236}">
                  <a16:creationId xmlns:a16="http://schemas.microsoft.com/office/drawing/2014/main" id="{2AB0D5D5-9EA3-4D46-AD3A-A9D154466B60}"/>
                </a:ext>
              </a:extLst>
            </p:cNvPr>
            <p:cNvSpPr/>
            <p:nvPr/>
          </p:nvSpPr>
          <p:spPr>
            <a:xfrm>
              <a:off x="6005195" y="6533515"/>
              <a:ext cx="70485" cy="86995"/>
            </a:xfrm>
            <a:custGeom>
              <a:avLst/>
              <a:gdLst>
                <a:gd name="connsiteX0" fmla="*/ 100465 w 100465"/>
                <a:gd name="connsiteY0" fmla="*/ 0 h 124205"/>
                <a:gd name="connsiteX1" fmla="*/ 0 w 100465"/>
                <a:gd name="connsiteY1" fmla="*/ 0 h 124205"/>
                <a:gd name="connsiteX2" fmla="*/ 0 w 100465"/>
                <a:gd name="connsiteY2" fmla="*/ 30855 h 124205"/>
                <a:gd name="connsiteX3" fmla="*/ 32428 w 100465"/>
                <a:gd name="connsiteY3" fmla="*/ 30855 h 124205"/>
                <a:gd name="connsiteX4" fmla="*/ 32428 w 100465"/>
                <a:gd name="connsiteY4" fmla="*/ 124205 h 124205"/>
                <a:gd name="connsiteX5" fmla="*/ 67251 w 100465"/>
                <a:gd name="connsiteY5" fmla="*/ 124205 h 124205"/>
                <a:gd name="connsiteX6" fmla="*/ 67251 w 100465"/>
                <a:gd name="connsiteY6" fmla="*/ 30855 h 124205"/>
                <a:gd name="connsiteX7" fmla="*/ 100465 w 100465"/>
                <a:gd name="connsiteY7" fmla="*/ 30855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465" h="124205">
                  <a:moveTo>
                    <a:pt x="100465" y="0"/>
                  </a:moveTo>
                  <a:lnTo>
                    <a:pt x="0" y="0"/>
                  </a:lnTo>
                  <a:lnTo>
                    <a:pt x="0" y="30855"/>
                  </a:lnTo>
                  <a:lnTo>
                    <a:pt x="32428" y="30855"/>
                  </a:lnTo>
                  <a:lnTo>
                    <a:pt x="32428" y="124205"/>
                  </a:lnTo>
                  <a:lnTo>
                    <a:pt x="67251" y="124205"/>
                  </a:lnTo>
                  <a:lnTo>
                    <a:pt x="67251" y="30855"/>
                  </a:lnTo>
                  <a:lnTo>
                    <a:pt x="100465" y="30855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ea typeface="Noto Sans KR Regular" panose="020B0500000000000000" pitchFamily="34" charset="-127"/>
              </a:endParaRPr>
            </a:p>
          </p:txBody>
        </p:sp>
        <p:sp>
          <p:nvSpPr>
            <p:cNvPr id="96" name="자유형: 도형 95">
              <a:extLst>
                <a:ext uri="{FF2B5EF4-FFF2-40B4-BE49-F238E27FC236}">
                  <a16:creationId xmlns:a16="http://schemas.microsoft.com/office/drawing/2014/main" id="{1F9779C7-2A97-4C37-8B1A-D450E62F01D8}"/>
                </a:ext>
              </a:extLst>
            </p:cNvPr>
            <p:cNvSpPr/>
            <p:nvPr/>
          </p:nvSpPr>
          <p:spPr>
            <a:xfrm>
              <a:off x="6191885" y="6533515"/>
              <a:ext cx="57150" cy="87630"/>
            </a:xfrm>
            <a:custGeom>
              <a:avLst/>
              <a:gdLst>
                <a:gd name="connsiteX0" fmla="*/ 34788 w 81480"/>
                <a:gd name="connsiteY0" fmla="*/ 93351 h 124992"/>
                <a:gd name="connsiteX1" fmla="*/ 34788 w 81480"/>
                <a:gd name="connsiteY1" fmla="*/ 0 h 124992"/>
                <a:gd name="connsiteX2" fmla="*/ 0 w 81480"/>
                <a:gd name="connsiteY2" fmla="*/ 0 h 124992"/>
                <a:gd name="connsiteX3" fmla="*/ 0 w 81480"/>
                <a:gd name="connsiteY3" fmla="*/ 124992 h 124992"/>
                <a:gd name="connsiteX4" fmla="*/ 1573 w 81480"/>
                <a:gd name="connsiteY4" fmla="*/ 124992 h 124992"/>
                <a:gd name="connsiteX5" fmla="*/ 34788 w 81480"/>
                <a:gd name="connsiteY5" fmla="*/ 124992 h 124992"/>
                <a:gd name="connsiteX6" fmla="*/ 81481 w 81480"/>
                <a:gd name="connsiteY6" fmla="*/ 124992 h 124992"/>
                <a:gd name="connsiteX7" fmla="*/ 81481 w 81480"/>
                <a:gd name="connsiteY7" fmla="*/ 93351 h 124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480" h="124992">
                  <a:moveTo>
                    <a:pt x="34788" y="93351"/>
                  </a:moveTo>
                  <a:lnTo>
                    <a:pt x="34788" y="0"/>
                  </a:lnTo>
                  <a:lnTo>
                    <a:pt x="0" y="0"/>
                  </a:lnTo>
                  <a:lnTo>
                    <a:pt x="0" y="124992"/>
                  </a:lnTo>
                  <a:lnTo>
                    <a:pt x="1573" y="124992"/>
                  </a:lnTo>
                  <a:lnTo>
                    <a:pt x="34788" y="124992"/>
                  </a:lnTo>
                  <a:lnTo>
                    <a:pt x="81481" y="124992"/>
                  </a:lnTo>
                  <a:lnTo>
                    <a:pt x="81481" y="93351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ea typeface="Noto Sans KR Regular" panose="020B0500000000000000" pitchFamily="34" charset="-127"/>
              </a:endParaRPr>
            </a:p>
          </p:txBody>
        </p:sp>
        <p:sp>
          <p:nvSpPr>
            <p:cNvPr id="97" name="자유형: 도형 96">
              <a:extLst>
                <a:ext uri="{FF2B5EF4-FFF2-40B4-BE49-F238E27FC236}">
                  <a16:creationId xmlns:a16="http://schemas.microsoft.com/office/drawing/2014/main" id="{602F37B2-666A-4B67-938D-AAF09D82FB39}"/>
                </a:ext>
              </a:extLst>
            </p:cNvPr>
            <p:cNvSpPr/>
            <p:nvPr/>
          </p:nvSpPr>
          <p:spPr>
            <a:xfrm>
              <a:off x="6354445" y="6533515"/>
              <a:ext cx="69215" cy="86995"/>
            </a:xfrm>
            <a:custGeom>
              <a:avLst/>
              <a:gdLst>
                <a:gd name="connsiteX0" fmla="*/ 75939 w 98892"/>
                <a:gd name="connsiteY0" fmla="*/ 59759 h 124239"/>
                <a:gd name="connsiteX1" fmla="*/ 94924 w 98892"/>
                <a:gd name="connsiteY1" fmla="*/ 30855 h 124239"/>
                <a:gd name="connsiteX2" fmla="*/ 65643 w 98892"/>
                <a:gd name="connsiteY2" fmla="*/ 0 h 124239"/>
                <a:gd name="connsiteX3" fmla="*/ 32428 w 98892"/>
                <a:gd name="connsiteY3" fmla="*/ 0 h 124239"/>
                <a:gd name="connsiteX4" fmla="*/ 0 w 98892"/>
                <a:gd name="connsiteY4" fmla="*/ 0 h 124239"/>
                <a:gd name="connsiteX5" fmla="*/ 0 w 98892"/>
                <a:gd name="connsiteY5" fmla="*/ 124239 h 124239"/>
                <a:gd name="connsiteX6" fmla="*/ 32428 w 98892"/>
                <a:gd name="connsiteY6" fmla="*/ 124239 h 124239"/>
                <a:gd name="connsiteX7" fmla="*/ 67764 w 98892"/>
                <a:gd name="connsiteY7" fmla="*/ 124239 h 124239"/>
                <a:gd name="connsiteX8" fmla="*/ 98892 w 98892"/>
                <a:gd name="connsiteY8" fmla="*/ 91435 h 124239"/>
                <a:gd name="connsiteX9" fmla="*/ 75939 w 98892"/>
                <a:gd name="connsiteY9" fmla="*/ 59759 h 124239"/>
                <a:gd name="connsiteX10" fmla="*/ 32428 w 98892"/>
                <a:gd name="connsiteY10" fmla="*/ 26921 h 124239"/>
                <a:gd name="connsiteX11" fmla="*/ 53773 w 98892"/>
                <a:gd name="connsiteY11" fmla="*/ 26921 h 124239"/>
                <a:gd name="connsiteX12" fmla="*/ 63283 w 98892"/>
                <a:gd name="connsiteY12" fmla="*/ 38791 h 124239"/>
                <a:gd name="connsiteX13" fmla="*/ 53773 w 98892"/>
                <a:gd name="connsiteY13" fmla="*/ 50660 h 124239"/>
                <a:gd name="connsiteX14" fmla="*/ 32428 w 98892"/>
                <a:gd name="connsiteY14" fmla="*/ 50660 h 124239"/>
                <a:gd name="connsiteX15" fmla="*/ 32428 w 98892"/>
                <a:gd name="connsiteY15" fmla="*/ 26921 h 124239"/>
                <a:gd name="connsiteX16" fmla="*/ 53807 w 98892"/>
                <a:gd name="connsiteY16" fmla="*/ 97319 h 124239"/>
                <a:gd name="connsiteX17" fmla="*/ 32462 w 98892"/>
                <a:gd name="connsiteY17" fmla="*/ 97319 h 124239"/>
                <a:gd name="connsiteX18" fmla="*/ 32462 w 98892"/>
                <a:gd name="connsiteY18" fmla="*/ 73613 h 124239"/>
                <a:gd name="connsiteX19" fmla="*/ 53807 w 98892"/>
                <a:gd name="connsiteY19" fmla="*/ 73613 h 124239"/>
                <a:gd name="connsiteX20" fmla="*/ 65677 w 98892"/>
                <a:gd name="connsiteY20" fmla="*/ 85483 h 124239"/>
                <a:gd name="connsiteX21" fmla="*/ 53807 w 98892"/>
                <a:gd name="connsiteY21" fmla="*/ 97319 h 124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8892" h="124239">
                  <a:moveTo>
                    <a:pt x="75939" y="59759"/>
                  </a:moveTo>
                  <a:cubicBezTo>
                    <a:pt x="87022" y="55381"/>
                    <a:pt x="94924" y="44093"/>
                    <a:pt x="94924" y="30855"/>
                  </a:cubicBezTo>
                  <a:cubicBezTo>
                    <a:pt x="94924" y="13820"/>
                    <a:pt x="81823" y="0"/>
                    <a:pt x="65643" y="0"/>
                  </a:cubicBezTo>
                  <a:lnTo>
                    <a:pt x="32428" y="0"/>
                  </a:lnTo>
                  <a:lnTo>
                    <a:pt x="0" y="0"/>
                  </a:lnTo>
                  <a:lnTo>
                    <a:pt x="0" y="124239"/>
                  </a:lnTo>
                  <a:lnTo>
                    <a:pt x="32428" y="124239"/>
                  </a:lnTo>
                  <a:lnTo>
                    <a:pt x="67764" y="124239"/>
                  </a:lnTo>
                  <a:cubicBezTo>
                    <a:pt x="84936" y="124239"/>
                    <a:pt x="98892" y="109565"/>
                    <a:pt x="98892" y="91435"/>
                  </a:cubicBezTo>
                  <a:cubicBezTo>
                    <a:pt x="98892" y="76281"/>
                    <a:pt x="89143" y="63556"/>
                    <a:pt x="75939" y="59759"/>
                  </a:cubicBezTo>
                  <a:close/>
                  <a:moveTo>
                    <a:pt x="32428" y="26921"/>
                  </a:moveTo>
                  <a:lnTo>
                    <a:pt x="53773" y="26921"/>
                  </a:lnTo>
                  <a:cubicBezTo>
                    <a:pt x="59007" y="26921"/>
                    <a:pt x="63283" y="32223"/>
                    <a:pt x="63283" y="38791"/>
                  </a:cubicBezTo>
                  <a:cubicBezTo>
                    <a:pt x="63283" y="45358"/>
                    <a:pt x="59041" y="50660"/>
                    <a:pt x="53773" y="50660"/>
                  </a:cubicBezTo>
                  <a:lnTo>
                    <a:pt x="32428" y="50660"/>
                  </a:lnTo>
                  <a:lnTo>
                    <a:pt x="32428" y="26921"/>
                  </a:lnTo>
                  <a:close/>
                  <a:moveTo>
                    <a:pt x="53807" y="97319"/>
                  </a:moveTo>
                  <a:lnTo>
                    <a:pt x="32462" y="97319"/>
                  </a:lnTo>
                  <a:lnTo>
                    <a:pt x="32462" y="73613"/>
                  </a:lnTo>
                  <a:lnTo>
                    <a:pt x="53807" y="73613"/>
                  </a:lnTo>
                  <a:cubicBezTo>
                    <a:pt x="60375" y="73613"/>
                    <a:pt x="65677" y="78915"/>
                    <a:pt x="65677" y="85483"/>
                  </a:cubicBezTo>
                  <a:cubicBezTo>
                    <a:pt x="65643" y="92017"/>
                    <a:pt x="60341" y="97319"/>
                    <a:pt x="53807" y="97319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ea typeface="Noto Sans KR Regular" panose="020B0500000000000000" pitchFamily="34" charset="-127"/>
              </a:endParaRPr>
            </a:p>
          </p:txBody>
        </p:sp>
        <p:sp>
          <p:nvSpPr>
            <p:cNvPr id="98" name="자유형: 도형 97">
              <a:extLst>
                <a:ext uri="{FF2B5EF4-FFF2-40B4-BE49-F238E27FC236}">
                  <a16:creationId xmlns:a16="http://schemas.microsoft.com/office/drawing/2014/main" id="{3F4CF4DA-038B-47A0-B04B-C9F5BAAF41C3}"/>
                </a:ext>
              </a:extLst>
            </p:cNvPr>
            <p:cNvSpPr/>
            <p:nvPr/>
          </p:nvSpPr>
          <p:spPr>
            <a:xfrm>
              <a:off x="6427470" y="6530340"/>
              <a:ext cx="71120" cy="93345"/>
            </a:xfrm>
            <a:custGeom>
              <a:avLst/>
              <a:gdLst>
                <a:gd name="connsiteX0" fmla="*/ 101150 w 101218"/>
                <a:gd name="connsiteY0" fmla="*/ 91230 h 133680"/>
                <a:gd name="connsiteX1" fmla="*/ 101184 w 101218"/>
                <a:gd name="connsiteY1" fmla="*/ 90614 h 133680"/>
                <a:gd name="connsiteX2" fmla="*/ 101150 w 101218"/>
                <a:gd name="connsiteY2" fmla="*/ 90614 h 133680"/>
                <a:gd name="connsiteX3" fmla="*/ 52131 w 101218"/>
                <a:gd name="connsiteY3" fmla="*/ 51139 h 133680"/>
                <a:gd name="connsiteX4" fmla="*/ 34823 w 101218"/>
                <a:gd name="connsiteY4" fmla="*/ 41151 h 133680"/>
                <a:gd name="connsiteX5" fmla="*/ 48266 w 101218"/>
                <a:gd name="connsiteY5" fmla="*/ 29281 h 133680"/>
                <a:gd name="connsiteX6" fmla="*/ 61709 w 101218"/>
                <a:gd name="connsiteY6" fmla="*/ 41151 h 133680"/>
                <a:gd name="connsiteX7" fmla="*/ 96532 w 101218"/>
                <a:gd name="connsiteY7" fmla="*/ 41151 h 133680"/>
                <a:gd name="connsiteX8" fmla="*/ 48266 w 101218"/>
                <a:gd name="connsiteY8" fmla="*/ 0 h 133680"/>
                <a:gd name="connsiteX9" fmla="*/ 34 w 101218"/>
                <a:gd name="connsiteY9" fmla="*/ 39954 h 133680"/>
                <a:gd name="connsiteX10" fmla="*/ 0 w 101218"/>
                <a:gd name="connsiteY10" fmla="*/ 39954 h 133680"/>
                <a:gd name="connsiteX11" fmla="*/ 34 w 101218"/>
                <a:gd name="connsiteY11" fmla="*/ 40535 h 133680"/>
                <a:gd name="connsiteX12" fmla="*/ 0 w 101218"/>
                <a:gd name="connsiteY12" fmla="*/ 41151 h 133680"/>
                <a:gd name="connsiteX13" fmla="*/ 34 w 101218"/>
                <a:gd name="connsiteY13" fmla="*/ 41151 h 133680"/>
                <a:gd name="connsiteX14" fmla="*/ 48266 w 101218"/>
                <a:gd name="connsiteY14" fmla="*/ 79907 h 133680"/>
                <a:gd name="connsiteX15" fmla="*/ 66464 w 101218"/>
                <a:gd name="connsiteY15" fmla="*/ 90580 h 133680"/>
                <a:gd name="connsiteX16" fmla="*/ 50660 w 101218"/>
                <a:gd name="connsiteY16" fmla="*/ 104434 h 133680"/>
                <a:gd name="connsiteX17" fmla="*/ 34857 w 101218"/>
                <a:gd name="connsiteY17" fmla="*/ 90580 h 133680"/>
                <a:gd name="connsiteX18" fmla="*/ 34 w 101218"/>
                <a:gd name="connsiteY18" fmla="*/ 90580 h 133680"/>
                <a:gd name="connsiteX19" fmla="*/ 50626 w 101218"/>
                <a:gd name="connsiteY19" fmla="*/ 133681 h 133680"/>
                <a:gd name="connsiteX20" fmla="*/ 101184 w 101218"/>
                <a:gd name="connsiteY20" fmla="*/ 91743 h 133680"/>
                <a:gd name="connsiteX21" fmla="*/ 101218 w 101218"/>
                <a:gd name="connsiteY21" fmla="*/ 91743 h 133680"/>
                <a:gd name="connsiteX22" fmla="*/ 101150 w 101218"/>
                <a:gd name="connsiteY22" fmla="*/ 91230 h 13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1218" h="133680">
                  <a:moveTo>
                    <a:pt x="101150" y="91230"/>
                  </a:moveTo>
                  <a:cubicBezTo>
                    <a:pt x="101150" y="91025"/>
                    <a:pt x="101184" y="90819"/>
                    <a:pt x="101184" y="90614"/>
                  </a:cubicBezTo>
                  <a:lnTo>
                    <a:pt x="101150" y="90614"/>
                  </a:lnTo>
                  <a:cubicBezTo>
                    <a:pt x="100397" y="68722"/>
                    <a:pt x="78744" y="51139"/>
                    <a:pt x="52131" y="51139"/>
                  </a:cubicBezTo>
                  <a:cubicBezTo>
                    <a:pt x="52131" y="51139"/>
                    <a:pt x="34823" y="51345"/>
                    <a:pt x="34823" y="41151"/>
                  </a:cubicBezTo>
                  <a:cubicBezTo>
                    <a:pt x="34823" y="34583"/>
                    <a:pt x="40843" y="29281"/>
                    <a:pt x="48266" y="29281"/>
                  </a:cubicBezTo>
                  <a:cubicBezTo>
                    <a:pt x="55689" y="29281"/>
                    <a:pt x="61709" y="34583"/>
                    <a:pt x="61709" y="41151"/>
                  </a:cubicBezTo>
                  <a:lnTo>
                    <a:pt x="96532" y="41151"/>
                  </a:lnTo>
                  <a:cubicBezTo>
                    <a:pt x="96532" y="18438"/>
                    <a:pt x="74913" y="0"/>
                    <a:pt x="48266" y="0"/>
                  </a:cubicBezTo>
                  <a:cubicBezTo>
                    <a:pt x="22098" y="0"/>
                    <a:pt x="787" y="17788"/>
                    <a:pt x="34" y="39954"/>
                  </a:cubicBezTo>
                  <a:lnTo>
                    <a:pt x="0" y="39954"/>
                  </a:lnTo>
                  <a:cubicBezTo>
                    <a:pt x="0" y="40159"/>
                    <a:pt x="0" y="40330"/>
                    <a:pt x="34" y="40535"/>
                  </a:cubicBezTo>
                  <a:cubicBezTo>
                    <a:pt x="34" y="40740"/>
                    <a:pt x="0" y="40946"/>
                    <a:pt x="0" y="41151"/>
                  </a:cubicBezTo>
                  <a:lnTo>
                    <a:pt x="34" y="41151"/>
                  </a:lnTo>
                  <a:cubicBezTo>
                    <a:pt x="787" y="62667"/>
                    <a:pt x="22098" y="79907"/>
                    <a:pt x="48266" y="79907"/>
                  </a:cubicBezTo>
                  <a:cubicBezTo>
                    <a:pt x="48266" y="79907"/>
                    <a:pt x="64138" y="81241"/>
                    <a:pt x="66464" y="90580"/>
                  </a:cubicBezTo>
                  <a:cubicBezTo>
                    <a:pt x="66396" y="98242"/>
                    <a:pt x="59349" y="104434"/>
                    <a:pt x="50660" y="104434"/>
                  </a:cubicBezTo>
                  <a:cubicBezTo>
                    <a:pt x="41972" y="104434"/>
                    <a:pt x="34925" y="98242"/>
                    <a:pt x="34857" y="90580"/>
                  </a:cubicBezTo>
                  <a:lnTo>
                    <a:pt x="34" y="90580"/>
                  </a:lnTo>
                  <a:cubicBezTo>
                    <a:pt x="34" y="114388"/>
                    <a:pt x="22679" y="133681"/>
                    <a:pt x="50626" y="133681"/>
                  </a:cubicBezTo>
                  <a:cubicBezTo>
                    <a:pt x="78094" y="133681"/>
                    <a:pt x="100431" y="115004"/>
                    <a:pt x="101184" y="91743"/>
                  </a:cubicBezTo>
                  <a:lnTo>
                    <a:pt x="101218" y="91743"/>
                  </a:lnTo>
                  <a:cubicBezTo>
                    <a:pt x="101184" y="91606"/>
                    <a:pt x="101150" y="91401"/>
                    <a:pt x="101150" y="91230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ea typeface="Noto Sans KR Regular" panose="020B0500000000000000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950120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solidFill>
          <a:srgbClr val="EEEE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오른쪽 대괄호 3">
            <a:extLst>
              <a:ext uri="{FF2B5EF4-FFF2-40B4-BE49-F238E27FC236}">
                <a16:creationId xmlns:a16="http://schemas.microsoft.com/office/drawing/2014/main" id="{C1A983DC-1AB5-44E8-916E-D66FE0E0615E}"/>
              </a:ext>
            </a:extLst>
          </p:cNvPr>
          <p:cNvSpPr/>
          <p:nvPr/>
        </p:nvSpPr>
        <p:spPr>
          <a:xfrm rot="16200000">
            <a:off x="5960745" y="-4820920"/>
            <a:ext cx="269875" cy="11031220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Noto Sans KR Regular" panose="020B0500000000000000" pitchFamily="34" charset="-127"/>
            </a:endParaRPr>
          </a:p>
        </p:txBody>
      </p:sp>
      <p:sp>
        <p:nvSpPr>
          <p:cNvPr id="5" name="오른쪽 대괄호 4">
            <a:extLst>
              <a:ext uri="{FF2B5EF4-FFF2-40B4-BE49-F238E27FC236}">
                <a16:creationId xmlns:a16="http://schemas.microsoft.com/office/drawing/2014/main" id="{F981FE94-9553-426C-A3AF-FA4C0AD5D59F}"/>
              </a:ext>
            </a:extLst>
          </p:cNvPr>
          <p:cNvSpPr/>
          <p:nvPr/>
        </p:nvSpPr>
        <p:spPr>
          <a:xfrm rot="5400000" flipV="1">
            <a:off x="5960745" y="647700"/>
            <a:ext cx="269875" cy="11031220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Noto Sans KR Regular" panose="020B0500000000000000" pitchFamily="34" charset="-127"/>
            </a:endParaRPr>
          </a:p>
        </p:txBody>
      </p: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B736570C-7240-48E4-B031-38960FAD0DF7}"/>
              </a:ext>
            </a:extLst>
          </p:cNvPr>
          <p:cNvCxnSpPr/>
          <p:nvPr/>
        </p:nvCxnSpPr>
        <p:spPr>
          <a:xfrm>
            <a:off x="580390" y="962660"/>
            <a:ext cx="0" cy="492315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연결선 15">
            <a:extLst>
              <a:ext uri="{FF2B5EF4-FFF2-40B4-BE49-F238E27FC236}">
                <a16:creationId xmlns:a16="http://schemas.microsoft.com/office/drawing/2014/main" id="{6FA84179-D24E-49A4-B282-4A825F5BF277}"/>
              </a:ext>
            </a:extLst>
          </p:cNvPr>
          <p:cNvCxnSpPr/>
          <p:nvPr/>
        </p:nvCxnSpPr>
        <p:spPr>
          <a:xfrm>
            <a:off x="11611610" y="962660"/>
            <a:ext cx="0" cy="4923155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" name="그룹 6">
            <a:extLst>
              <a:ext uri="{FF2B5EF4-FFF2-40B4-BE49-F238E27FC236}">
                <a16:creationId xmlns:a16="http://schemas.microsoft.com/office/drawing/2014/main" id="{F1471DB8-D82E-4058-8113-42F13CEAA8CA}"/>
              </a:ext>
            </a:extLst>
          </p:cNvPr>
          <p:cNvGrpSpPr/>
          <p:nvPr/>
        </p:nvGrpSpPr>
        <p:grpSpPr>
          <a:xfrm>
            <a:off x="4372610" y="1736090"/>
            <a:ext cx="3446145" cy="3446145"/>
            <a:chOff x="4372610" y="1736090"/>
            <a:chExt cx="3446145" cy="3446145"/>
          </a:xfrm>
        </p:grpSpPr>
        <p:sp>
          <p:nvSpPr>
            <p:cNvPr id="3" name="원형: 비어 있음 2">
              <a:extLst>
                <a:ext uri="{FF2B5EF4-FFF2-40B4-BE49-F238E27FC236}">
                  <a16:creationId xmlns:a16="http://schemas.microsoft.com/office/drawing/2014/main" id="{000E9209-A0FE-47AE-A46F-C7064D310B2D}"/>
                </a:ext>
              </a:extLst>
            </p:cNvPr>
            <p:cNvSpPr/>
            <p:nvPr/>
          </p:nvSpPr>
          <p:spPr>
            <a:xfrm>
              <a:off x="4481195" y="1844040"/>
              <a:ext cx="3229610" cy="3229610"/>
            </a:xfrm>
            <a:prstGeom prst="donut">
              <a:avLst>
                <a:gd name="adj" fmla="val 9300"/>
              </a:avLst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  <a:ea typeface="Noto Sans KR Regular" panose="020B0500000000000000" pitchFamily="34" charset="-127"/>
              </a:endParaRPr>
            </a:p>
          </p:txBody>
        </p:sp>
        <p:sp>
          <p:nvSpPr>
            <p:cNvPr id="37" name="원형: 비어 있음 36">
              <a:extLst>
                <a:ext uri="{FF2B5EF4-FFF2-40B4-BE49-F238E27FC236}">
                  <a16:creationId xmlns:a16="http://schemas.microsoft.com/office/drawing/2014/main" id="{6A1B1DC2-3F73-4BF6-B16C-611DDE3B711D}"/>
                </a:ext>
              </a:extLst>
            </p:cNvPr>
            <p:cNvSpPr/>
            <p:nvPr/>
          </p:nvSpPr>
          <p:spPr>
            <a:xfrm>
              <a:off x="4372610" y="1736090"/>
              <a:ext cx="3446145" cy="3446145"/>
            </a:xfrm>
            <a:prstGeom prst="donut">
              <a:avLst>
                <a:gd name="adj" fmla="val 14776"/>
              </a:avLst>
            </a:prstGeom>
            <a:noFill/>
            <a:ln w="6350">
              <a:solidFill>
                <a:srgbClr val="2A2A2A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>
                <a:solidFill>
                  <a:schemeClr val="tx1"/>
                </a:solidFill>
                <a:ea typeface="Noto Sans KR Regular" panose="020B0500000000000000" pitchFamily="34" charset="-127"/>
              </a:endParaRPr>
            </a:p>
          </p:txBody>
        </p:sp>
      </p:grpSp>
      <p:sp>
        <p:nvSpPr>
          <p:cNvPr id="8" name="타원 7">
            <a:extLst>
              <a:ext uri="{FF2B5EF4-FFF2-40B4-BE49-F238E27FC236}">
                <a16:creationId xmlns:a16="http://schemas.microsoft.com/office/drawing/2014/main" id="{AA9A32DF-06CD-433D-801F-D3ABB0DA006B}"/>
              </a:ext>
            </a:extLst>
          </p:cNvPr>
          <p:cNvSpPr/>
          <p:nvPr/>
        </p:nvSpPr>
        <p:spPr>
          <a:xfrm>
            <a:off x="7343775" y="2265680"/>
            <a:ext cx="120650" cy="120650"/>
          </a:xfrm>
          <a:prstGeom prst="ellipse">
            <a:avLst/>
          </a:prstGeom>
          <a:solidFill>
            <a:srgbClr val="2A2A2A"/>
          </a:solidFill>
          <a:ln w="25400">
            <a:solidFill>
              <a:srgbClr val="EEEE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Noto Sans KR Regular" panose="020B0500000000000000" pitchFamily="34" charset="-127"/>
            </a:endParaRPr>
          </a:p>
        </p:txBody>
      </p:sp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1AB2062A-B30B-48B3-8EC5-C7609166E41E}"/>
              </a:ext>
            </a:extLst>
          </p:cNvPr>
          <p:cNvSpPr/>
          <p:nvPr/>
        </p:nvSpPr>
        <p:spPr>
          <a:xfrm>
            <a:off x="7720965" y="2148205"/>
            <a:ext cx="2369185" cy="356235"/>
          </a:xfrm>
          <a:prstGeom prst="roundRect">
            <a:avLst>
              <a:gd name="adj" fmla="val 50000"/>
            </a:avLst>
          </a:prstGeom>
          <a:solidFill>
            <a:srgbClr val="2A2A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0" tIns="0" rIns="0" bIns="0" numCol="1" vert="horz" anchor="ctr">
            <a:noAutofit/>
          </a:bodyPr>
          <a:lstStyle/>
          <a:p>
            <a:pPr marL="0" indent="0" algn="ctr">
              <a:buFontTx/>
              <a:buNone/>
            </a:pPr>
            <a:r>
              <a:rPr lang="ko-KR" altLang="en-US" sz="1400" spc="-70">
                <a:ln w="9525" cap="flat" cmpd="sng">
                  <a:solidFill>
                    <a:schemeClr val="accent1">
                      <a:shade val="50000"/>
                      <a:alpha val="0"/>
                    </a:schemeClr>
                  </a:solidFill>
                  <a:prstDash val="solid"/>
                </a:ln>
                <a:solidFill>
                  <a:schemeClr val="bg1"/>
                </a:solidFill>
                <a:latin typeface="Noto Sans KR Medium" charset="0"/>
                <a:ea typeface="Noto Sans KR Medium" charset="0"/>
              </a:rPr>
              <a:t>하나의 컨텐츠를 담는 상자</a:t>
            </a:r>
            <a:endParaRPr lang="ko-KR" altLang="en-US" sz="1400">
              <a:ln w="9525" cap="flat" cmpd="sng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</a:ln>
              <a:solidFill>
                <a:schemeClr val="bg1"/>
              </a:solidFill>
              <a:latin typeface="Noto Sans KR Medium" charset="0"/>
              <a:ea typeface="Noto Sans KR Medium" charset="0"/>
            </a:endParaRPr>
          </a:p>
        </p:txBody>
      </p:sp>
      <p:sp>
        <p:nvSpPr>
          <p:cNvPr id="42" name="타원 41">
            <a:extLst>
              <a:ext uri="{FF2B5EF4-FFF2-40B4-BE49-F238E27FC236}">
                <a16:creationId xmlns:a16="http://schemas.microsoft.com/office/drawing/2014/main" id="{958ADB76-8457-482D-B31F-6BD37932E61B}"/>
              </a:ext>
            </a:extLst>
          </p:cNvPr>
          <p:cNvSpPr/>
          <p:nvPr/>
        </p:nvSpPr>
        <p:spPr>
          <a:xfrm>
            <a:off x="7343775" y="4523105"/>
            <a:ext cx="120650" cy="120650"/>
          </a:xfrm>
          <a:prstGeom prst="ellipse">
            <a:avLst/>
          </a:prstGeom>
          <a:solidFill>
            <a:srgbClr val="2A2A2A"/>
          </a:solidFill>
          <a:ln w="25400">
            <a:solidFill>
              <a:srgbClr val="EEEE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Noto Sans KR Regular" panose="020B0500000000000000" pitchFamily="34" charset="-127"/>
            </a:endParaRPr>
          </a:p>
        </p:txBody>
      </p:sp>
      <p:sp>
        <p:nvSpPr>
          <p:cNvPr id="43" name="사각형: 둥근 모서리 42">
            <a:extLst>
              <a:ext uri="{FF2B5EF4-FFF2-40B4-BE49-F238E27FC236}">
                <a16:creationId xmlns:a16="http://schemas.microsoft.com/office/drawing/2014/main" id="{AB6A220B-85F7-4C3F-8BBB-CF58E0374FE1}"/>
              </a:ext>
            </a:extLst>
          </p:cNvPr>
          <p:cNvSpPr/>
          <p:nvPr/>
        </p:nvSpPr>
        <p:spPr>
          <a:xfrm>
            <a:off x="7720965" y="4405630"/>
            <a:ext cx="2369185" cy="356235"/>
          </a:xfrm>
          <a:prstGeom prst="roundRect">
            <a:avLst>
              <a:gd name="adj" fmla="val 50000"/>
            </a:avLst>
          </a:prstGeom>
          <a:solidFill>
            <a:srgbClr val="2A2A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>
              <a:buFontTx/>
              <a:buNone/>
            </a:pPr>
            <a:r>
              <a:rPr lang="ko-KR" altLang="en-US" sz="1400" spc="-70">
                <a:ln w="9525" cap="flat" cmpd="sng">
                  <a:solidFill>
                    <a:schemeClr val="accent1">
                      <a:shade val="50000"/>
                      <a:alpha val="0"/>
                    </a:schemeClr>
                  </a:solidFill>
                  <a:prstDash val="solid"/>
                </a:ln>
                <a:solidFill>
                  <a:schemeClr val="bg1"/>
                </a:solidFill>
                <a:latin typeface="Noto Sans KR Medium" charset="0"/>
                <a:ea typeface="Noto Sans KR Medium" charset="0"/>
              </a:rPr>
              <a:t>템플릿으로 UI 변경</a:t>
            </a:r>
            <a:endParaRPr lang="ko-KR" altLang="en-US" sz="1400">
              <a:ln w="9525" cap="flat" cmpd="sng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</a:ln>
              <a:solidFill>
                <a:schemeClr val="bg1"/>
              </a:solidFill>
              <a:latin typeface="Noto Sans KR Medium" charset="0"/>
              <a:ea typeface="Noto Sans KR Medium" charset="0"/>
            </a:endParaRPr>
          </a:p>
        </p:txBody>
      </p:sp>
      <p:sp>
        <p:nvSpPr>
          <p:cNvPr id="45" name="타원 44">
            <a:extLst>
              <a:ext uri="{FF2B5EF4-FFF2-40B4-BE49-F238E27FC236}">
                <a16:creationId xmlns:a16="http://schemas.microsoft.com/office/drawing/2014/main" id="{8896E5B5-896C-4402-B1DA-C379A5E13F2E}"/>
              </a:ext>
            </a:extLst>
          </p:cNvPr>
          <p:cNvSpPr/>
          <p:nvPr/>
        </p:nvSpPr>
        <p:spPr>
          <a:xfrm flipH="1">
            <a:off x="4727575" y="4523105"/>
            <a:ext cx="120650" cy="120650"/>
          </a:xfrm>
          <a:prstGeom prst="ellipse">
            <a:avLst/>
          </a:prstGeom>
          <a:solidFill>
            <a:srgbClr val="2A2A2A"/>
          </a:solidFill>
          <a:ln w="25400">
            <a:solidFill>
              <a:srgbClr val="EEEE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Noto Sans KR Regular" panose="020B0500000000000000" pitchFamily="34" charset="-127"/>
            </a:endParaRPr>
          </a:p>
        </p:txBody>
      </p:sp>
      <p:sp>
        <p:nvSpPr>
          <p:cNvPr id="48" name="사각형: 둥근 모서리 47">
            <a:extLst>
              <a:ext uri="{FF2B5EF4-FFF2-40B4-BE49-F238E27FC236}">
                <a16:creationId xmlns:a16="http://schemas.microsoft.com/office/drawing/2014/main" id="{CBAB3E62-C768-431E-894D-E62F63B6E859}"/>
              </a:ext>
            </a:extLst>
          </p:cNvPr>
          <p:cNvSpPr/>
          <p:nvPr/>
        </p:nvSpPr>
        <p:spPr>
          <a:xfrm flipH="1">
            <a:off x="2103120" y="4405630"/>
            <a:ext cx="2369185" cy="356235"/>
          </a:xfrm>
          <a:prstGeom prst="roundRect">
            <a:avLst>
              <a:gd name="adj" fmla="val 50000"/>
            </a:avLst>
          </a:prstGeom>
          <a:solidFill>
            <a:srgbClr val="2A2A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>
              <a:buFontTx/>
              <a:buNone/>
            </a:pPr>
            <a:r>
              <a:rPr lang="ko-KR" altLang="en-US" sz="1400" spc="-70">
                <a:ln w="9525" cap="flat" cmpd="sng">
                  <a:solidFill>
                    <a:schemeClr val="accent1">
                      <a:shade val="50000"/>
                      <a:alpha val="0"/>
                    </a:schemeClr>
                  </a:solidFill>
                  <a:prstDash val="solid"/>
                </a:ln>
                <a:solidFill>
                  <a:schemeClr val="bg1"/>
                </a:solidFill>
                <a:latin typeface="Noto Sans KR Medium" charset="0"/>
                <a:ea typeface="Noto Sans KR Medium" charset="0"/>
              </a:rPr>
              <a:t>동적 컨텐츠 변경 가능</a:t>
            </a:r>
            <a:endParaRPr lang="ko-KR" altLang="en-US" sz="1400">
              <a:ln w="9525" cap="flat" cmpd="sng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</a:ln>
              <a:solidFill>
                <a:schemeClr val="bg1"/>
              </a:solidFill>
              <a:latin typeface="Noto Sans KR Medium" charset="0"/>
              <a:ea typeface="Noto Sans KR Medium" charset="0"/>
            </a:endParaRPr>
          </a:p>
        </p:txBody>
      </p:sp>
      <p:sp>
        <p:nvSpPr>
          <p:cNvPr id="52" name="타원 51">
            <a:extLst>
              <a:ext uri="{FF2B5EF4-FFF2-40B4-BE49-F238E27FC236}">
                <a16:creationId xmlns:a16="http://schemas.microsoft.com/office/drawing/2014/main" id="{E8FA3D7F-6886-45D7-89D7-1F27BFAF7C97}"/>
              </a:ext>
            </a:extLst>
          </p:cNvPr>
          <p:cNvSpPr/>
          <p:nvPr/>
        </p:nvSpPr>
        <p:spPr>
          <a:xfrm flipH="1">
            <a:off x="4727575" y="2265680"/>
            <a:ext cx="120650" cy="120650"/>
          </a:xfrm>
          <a:prstGeom prst="ellipse">
            <a:avLst/>
          </a:prstGeom>
          <a:solidFill>
            <a:srgbClr val="2A2A2A"/>
          </a:solidFill>
          <a:ln w="25400">
            <a:solidFill>
              <a:srgbClr val="EEEEE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Noto Sans KR Regular" panose="020B0500000000000000" pitchFamily="34" charset="-127"/>
            </a:endParaRPr>
          </a:p>
        </p:txBody>
      </p:sp>
      <p:sp>
        <p:nvSpPr>
          <p:cNvPr id="53" name="사각형: 둥근 모서리 52">
            <a:extLst>
              <a:ext uri="{FF2B5EF4-FFF2-40B4-BE49-F238E27FC236}">
                <a16:creationId xmlns:a16="http://schemas.microsoft.com/office/drawing/2014/main" id="{AEEC534D-548F-4406-85C2-ABFFFB51710B}"/>
              </a:ext>
            </a:extLst>
          </p:cNvPr>
          <p:cNvSpPr/>
          <p:nvPr/>
        </p:nvSpPr>
        <p:spPr>
          <a:xfrm flipH="1">
            <a:off x="2103120" y="2148205"/>
            <a:ext cx="2369185" cy="356235"/>
          </a:xfrm>
          <a:prstGeom prst="roundRect">
            <a:avLst>
              <a:gd name="adj" fmla="val 50000"/>
            </a:avLst>
          </a:prstGeom>
          <a:solidFill>
            <a:srgbClr val="2A2A2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>
              <a:buFontTx/>
              <a:buNone/>
            </a:pPr>
            <a:r>
              <a:rPr lang="ko-KR" altLang="en-US" sz="1400" spc="-70">
                <a:ln w="9525" cap="flat" cmpd="sng">
                  <a:solidFill>
                    <a:schemeClr val="accent1">
                      <a:shade val="50000"/>
                      <a:alpha val="0"/>
                    </a:schemeClr>
                  </a:solidFill>
                  <a:prstDash val="solid"/>
                </a:ln>
                <a:solidFill>
                  <a:schemeClr val="bg1"/>
                </a:solidFill>
                <a:latin typeface="Noto Sans KR Medium" charset="0"/>
                <a:ea typeface="Noto Sans KR Medium" charset="0"/>
              </a:rPr>
              <a:t>컨트롤의 기본이 되는 부모 </a:t>
            </a:r>
            <a:endParaRPr lang="ko-KR" altLang="en-US" sz="1400">
              <a:ln w="9525" cap="flat" cmpd="sng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</a:ln>
              <a:solidFill>
                <a:schemeClr val="bg1"/>
              </a:solidFill>
              <a:latin typeface="Noto Sans KR Medium" charset="0"/>
              <a:ea typeface="Noto Sans KR Medium" charset="0"/>
            </a:endParaRPr>
          </a:p>
        </p:txBody>
      </p:sp>
      <p:cxnSp>
        <p:nvCxnSpPr>
          <p:cNvPr id="55" name="직선 연결선 54">
            <a:extLst>
              <a:ext uri="{FF2B5EF4-FFF2-40B4-BE49-F238E27FC236}">
                <a16:creationId xmlns:a16="http://schemas.microsoft.com/office/drawing/2014/main" id="{DE0C46CA-C1DC-49EC-841D-515E25583D10}"/>
              </a:ext>
            </a:extLst>
          </p:cNvPr>
          <p:cNvCxnSpPr/>
          <p:nvPr/>
        </p:nvCxnSpPr>
        <p:spPr>
          <a:xfrm flipH="1">
            <a:off x="4717415" y="4513580"/>
            <a:ext cx="140970" cy="140970"/>
          </a:xfrm>
          <a:prstGeom prst="line">
            <a:avLst/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직선 연결선 62">
            <a:extLst>
              <a:ext uri="{FF2B5EF4-FFF2-40B4-BE49-F238E27FC236}">
                <a16:creationId xmlns:a16="http://schemas.microsoft.com/office/drawing/2014/main" id="{747C97D8-01F1-4CBD-890A-02CFECDC7ECB}"/>
              </a:ext>
            </a:extLst>
          </p:cNvPr>
          <p:cNvCxnSpPr>
            <a:cxnSpLocks/>
          </p:cNvCxnSpPr>
          <p:nvPr/>
        </p:nvCxnSpPr>
        <p:spPr>
          <a:xfrm>
            <a:off x="4716780" y="2254885"/>
            <a:ext cx="140970" cy="140970"/>
          </a:xfrm>
          <a:prstGeom prst="line">
            <a:avLst/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직선 연결선 63">
            <a:extLst>
              <a:ext uri="{FF2B5EF4-FFF2-40B4-BE49-F238E27FC236}">
                <a16:creationId xmlns:a16="http://schemas.microsoft.com/office/drawing/2014/main" id="{DD779E6C-004E-45AD-A581-875EAA3C5CCD}"/>
              </a:ext>
            </a:extLst>
          </p:cNvPr>
          <p:cNvCxnSpPr>
            <a:cxnSpLocks/>
          </p:cNvCxnSpPr>
          <p:nvPr/>
        </p:nvCxnSpPr>
        <p:spPr>
          <a:xfrm flipH="1">
            <a:off x="7331075" y="2254885"/>
            <a:ext cx="140970" cy="140970"/>
          </a:xfrm>
          <a:prstGeom prst="line">
            <a:avLst/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직선 연결선 64">
            <a:extLst>
              <a:ext uri="{FF2B5EF4-FFF2-40B4-BE49-F238E27FC236}">
                <a16:creationId xmlns:a16="http://schemas.microsoft.com/office/drawing/2014/main" id="{9C53EA61-1FA0-45C2-BF38-668F1296EB26}"/>
              </a:ext>
            </a:extLst>
          </p:cNvPr>
          <p:cNvCxnSpPr>
            <a:cxnSpLocks/>
          </p:cNvCxnSpPr>
          <p:nvPr/>
        </p:nvCxnSpPr>
        <p:spPr>
          <a:xfrm>
            <a:off x="7338695" y="4513580"/>
            <a:ext cx="140970" cy="140970"/>
          </a:xfrm>
          <a:prstGeom prst="line">
            <a:avLst/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TextBox 69">
            <a:extLst>
              <a:ext uri="{FF2B5EF4-FFF2-40B4-BE49-F238E27FC236}">
                <a16:creationId xmlns:a16="http://schemas.microsoft.com/office/drawing/2014/main" id="{09237594-97C5-491A-A6FE-947BA1FBAB6C}"/>
              </a:ext>
            </a:extLst>
          </p:cNvPr>
          <p:cNvSpPr txBox="1"/>
          <p:nvPr/>
        </p:nvSpPr>
        <p:spPr>
          <a:xfrm>
            <a:off x="2326005" y="2580005"/>
            <a:ext cx="1769110" cy="969010"/>
          </a:xfrm>
          <a:prstGeom prst="rect">
            <a:avLst/>
          </a:prstGeom>
          <a:noFill/>
        </p:spPr>
        <p:txBody>
          <a:bodyPr wrap="square" lIns="0" tIns="0" rIns="0" bIns="0" numCol="1" vert="horz" anchor="t">
            <a:spAutoFit/>
          </a:bodyPr>
          <a:lstStyle/>
          <a:p>
            <a:pPr marL="0" indent="0" algn="just">
              <a:lnSpc>
                <a:spcPct val="120000"/>
              </a:lnSpc>
              <a:spcAft>
                <a:spcPts val="200"/>
              </a:spcAft>
              <a:buFontTx/>
              <a:buNone/>
            </a:pPr>
            <a:r>
              <a:rPr lang="ko-KR" altLang="en-US" sz="1050" spc="-70">
                <a:ln w="9525" cap="flat" cmpd="sng">
                  <a:solidFill>
                    <a:schemeClr val="accent1">
                      <a:shade val="50000"/>
                      <a:alpha val="0"/>
                    </a:schemeClr>
                  </a:solidFill>
                  <a:prstDash val="solid"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charset="0"/>
                <a:ea typeface="Noto Sans KR Regular" charset="0"/>
              </a:rPr>
              <a:t>ContentControl은 컨텐츠를 포함할 수 있는 기본 컨트롤로, Button, Label, CheckBox 등 많은 컨트롤들이 이 클래스를 상속받아 콘텐츠를 다룰 수 있는 기능을 갖추게 됩니다.</a:t>
            </a:r>
            <a:endParaRPr lang="ko-KR" altLang="en-US" sz="1050">
              <a:ln w="9525" cap="flat" cmpd="sng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</a:ln>
              <a:solidFill>
                <a:schemeClr val="tx1">
                  <a:lumMod val="65000"/>
                  <a:lumOff val="35000"/>
                </a:schemeClr>
              </a:solidFill>
              <a:latin typeface="Noto Sans KR Regular" charset="0"/>
              <a:ea typeface="Noto Sans KR Regular" charset="0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853524FC-ECA0-4C8F-BAD9-D27CF981BA97}"/>
              </a:ext>
            </a:extLst>
          </p:cNvPr>
          <p:cNvSpPr txBox="1"/>
          <p:nvPr/>
        </p:nvSpPr>
        <p:spPr>
          <a:xfrm>
            <a:off x="8098790" y="2580005"/>
            <a:ext cx="1769110" cy="969010"/>
          </a:xfrm>
          <a:prstGeom prst="rect">
            <a:avLst/>
          </a:prstGeom>
          <a:noFill/>
        </p:spPr>
        <p:txBody>
          <a:bodyPr wrap="square" lIns="0" tIns="0" rIns="0" bIns="0" numCol="1" vert="horz" anchor="t">
            <a:spAutoFit/>
          </a:bodyPr>
          <a:lstStyle/>
          <a:p>
            <a:pPr marL="0" indent="0" algn="just">
              <a:lnSpc>
                <a:spcPct val="120000"/>
              </a:lnSpc>
              <a:spcAft>
                <a:spcPts val="200"/>
              </a:spcAft>
              <a:buFontTx/>
              <a:buNone/>
            </a:pPr>
            <a:r>
              <a:rPr lang="ko-KR" altLang="en-US" sz="1050" spc="-70">
                <a:ln w="9525" cap="flat" cmpd="sng">
                  <a:solidFill>
                    <a:schemeClr val="accent1">
                      <a:shade val="50000"/>
                      <a:alpha val="0"/>
                    </a:schemeClr>
                  </a:solidFill>
                  <a:prstDash val="solid"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charset="0"/>
                <a:ea typeface="Noto Sans KR Regular" charset="0"/>
              </a:rPr>
              <a:t>ContentControl은 하나의 컨텐츠만담을 수 있는 컨트롤로, 텍스트, 이미지, 버튼 등 다양한 UI 요소를 포함할 수 있습니다. 이 컨텐츠는 동적으로 변경 가능합니다.</a:t>
            </a:r>
            <a:endParaRPr lang="ko-KR" altLang="en-US" sz="1050">
              <a:ln w="9525" cap="flat" cmpd="sng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</a:ln>
              <a:solidFill>
                <a:schemeClr val="tx1">
                  <a:lumMod val="65000"/>
                  <a:lumOff val="35000"/>
                </a:schemeClr>
              </a:solidFill>
              <a:latin typeface="Noto Sans KR Regular" charset="0"/>
              <a:ea typeface="Noto Sans KR Regular" charset="0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C44A49A9-78FE-4647-9B65-AB4AA70F5433}"/>
              </a:ext>
            </a:extLst>
          </p:cNvPr>
          <p:cNvSpPr txBox="1"/>
          <p:nvPr/>
        </p:nvSpPr>
        <p:spPr>
          <a:xfrm>
            <a:off x="8098790" y="4839970"/>
            <a:ext cx="1769110" cy="969010"/>
          </a:xfrm>
          <a:prstGeom prst="rect">
            <a:avLst/>
          </a:prstGeom>
          <a:noFill/>
        </p:spPr>
        <p:txBody>
          <a:bodyPr wrap="square" lIns="0" tIns="0" rIns="0" bIns="0" numCol="1" vert="horz" anchor="t">
            <a:spAutoFit/>
          </a:bodyPr>
          <a:lstStyle/>
          <a:p>
            <a:pPr marL="0" indent="0" algn="just">
              <a:lnSpc>
                <a:spcPct val="120000"/>
              </a:lnSpc>
              <a:spcAft>
                <a:spcPts val="200"/>
              </a:spcAft>
              <a:buFontTx/>
              <a:buNone/>
            </a:pPr>
            <a:r>
              <a:rPr lang="ko-KR" altLang="en-US" sz="1050" spc="-70">
                <a:ln w="9525" cap="flat" cmpd="sng">
                  <a:solidFill>
                    <a:schemeClr val="accent1">
                      <a:shade val="50000"/>
                      <a:alpha val="0"/>
                    </a:schemeClr>
                  </a:solidFill>
                  <a:prstDash val="solid"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charset="0"/>
                <a:ea typeface="Noto Sans KR Regular" charset="0"/>
              </a:rPr>
              <a:t>ContentTemplate을 사용하여 컨텐츠 표시 방식을 자유롭게 커스터마이즈할 수 있습니다. 데이터 바인딩과 템플릿을 활용해 다양한 형태의 UI를 만들 수 있습니다.</a:t>
            </a:r>
            <a:endParaRPr lang="ko-KR" altLang="en-US" sz="1050">
              <a:ln w="9525" cap="flat" cmpd="sng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</a:ln>
              <a:solidFill>
                <a:schemeClr val="tx1">
                  <a:lumMod val="65000"/>
                  <a:lumOff val="35000"/>
                </a:schemeClr>
              </a:solidFill>
              <a:latin typeface="Noto Sans KR Regular" charset="0"/>
              <a:ea typeface="Noto Sans KR Regular" charset="0"/>
            </a:endParaRP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FC71BD8B-E561-4D83-B55A-309C632CA7D8}"/>
              </a:ext>
            </a:extLst>
          </p:cNvPr>
          <p:cNvSpPr txBox="1"/>
          <p:nvPr/>
        </p:nvSpPr>
        <p:spPr>
          <a:xfrm>
            <a:off x="2326005" y="4839970"/>
            <a:ext cx="1769110" cy="969010"/>
          </a:xfrm>
          <a:prstGeom prst="rect">
            <a:avLst/>
          </a:prstGeom>
          <a:noFill/>
        </p:spPr>
        <p:txBody>
          <a:bodyPr wrap="square" lIns="0" tIns="0" rIns="0" bIns="0" numCol="1" vert="horz" anchor="t">
            <a:spAutoFit/>
          </a:bodyPr>
          <a:lstStyle/>
          <a:p>
            <a:pPr marL="0" indent="0" algn="just">
              <a:lnSpc>
                <a:spcPct val="120000"/>
              </a:lnSpc>
              <a:spcAft>
                <a:spcPts val="200"/>
              </a:spcAft>
              <a:buFontTx/>
              <a:buNone/>
            </a:pPr>
            <a:r>
              <a:rPr lang="ko-KR" altLang="en-US" sz="1050" spc="-70">
                <a:ln w="9525" cap="flat" cmpd="sng">
                  <a:solidFill>
                    <a:schemeClr val="accent1">
                      <a:shade val="50000"/>
                      <a:alpha val="0"/>
                    </a:schemeClr>
                  </a:solidFill>
                  <a:prstDash val="solid"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charset="0"/>
                <a:ea typeface="Noto Sans KR Regular" charset="0"/>
              </a:rPr>
              <a:t>Content 속성을 통해 컨텐츠를 동적으로 변경할 수 있어, 애플리케이션에서 실시간으로 데이터를 업데이트하거나 UI 바꿀 때 유용하게 사용됩니다.</a:t>
            </a:r>
            <a:endParaRPr lang="ko-KR" altLang="en-US" sz="1050">
              <a:ln w="9525" cap="flat" cmpd="sng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</a:ln>
              <a:solidFill>
                <a:schemeClr val="tx1">
                  <a:lumMod val="65000"/>
                  <a:lumOff val="35000"/>
                </a:schemeClr>
              </a:solidFill>
              <a:latin typeface="Noto Sans KR Regular" charset="0"/>
              <a:ea typeface="Noto Sans KR Regular" charset="0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5E49559E-6879-4DE3-8DF4-C6FC36907861}"/>
              </a:ext>
            </a:extLst>
          </p:cNvPr>
          <p:cNvSpPr txBox="1"/>
          <p:nvPr/>
        </p:nvSpPr>
        <p:spPr>
          <a:xfrm>
            <a:off x="1466850" y="880110"/>
            <a:ext cx="1949450" cy="313055"/>
          </a:xfrm>
          <a:prstGeom prst="rect">
            <a:avLst/>
          </a:prstGeom>
          <a:noFill/>
        </p:spPr>
        <p:txBody>
          <a:bodyPr wrap="none" lIns="53975" tIns="17780" rIns="53975" bIns="17780" numCol="1" vert="horz" anchor="t">
            <a:spAutoFit/>
          </a:bodyPr>
          <a:lstStyle/>
          <a:p>
            <a:pPr marL="0" indent="0">
              <a:buFontTx/>
              <a:buNone/>
            </a:pPr>
            <a:r>
              <a:rPr lang="ko-KR" altLang="en-US" spc="-70">
                <a:ln w="9525" cap="flat" cmpd="sng">
                  <a:solidFill>
                    <a:schemeClr val="accent1">
                      <a:shade val="50000"/>
                      <a:alpha val="0"/>
                    </a:schemeClr>
                  </a:solidFill>
                  <a:prstDash val="solid"/>
                </a:ln>
                <a:solidFill>
                  <a:srgbClr val="2A2A2A"/>
                </a:solidFill>
                <a:latin typeface="Noto Sans KR Regular" charset="0"/>
                <a:ea typeface="Noto Sans KR Regular" charset="0"/>
              </a:rPr>
              <a:t>ContentControl 개요</a:t>
            </a:r>
            <a:endParaRPr lang="ko-KR" altLang="en-US">
              <a:ln w="9525" cap="flat" cmpd="sng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</a:ln>
              <a:solidFill>
                <a:srgbClr val="2A2A2A"/>
              </a:solidFill>
              <a:latin typeface="Noto Sans KR Regular" charset="0"/>
              <a:ea typeface="Noto Sans KR Regular" charset="0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68960F4D-BFCB-4E84-B0F0-C387451C8CBB}"/>
              </a:ext>
            </a:extLst>
          </p:cNvPr>
          <p:cNvSpPr txBox="1"/>
          <p:nvPr/>
        </p:nvSpPr>
        <p:spPr>
          <a:xfrm>
            <a:off x="1486535" y="1239520"/>
            <a:ext cx="1195070" cy="239395"/>
          </a:xfrm>
          <a:prstGeom prst="rect">
            <a:avLst/>
          </a:prstGeom>
          <a:noFill/>
        </p:spPr>
        <p:txBody>
          <a:bodyPr wrap="none" lIns="53975" tIns="17780" rIns="53975" bIns="17780" numCol="1" vert="horz" anchor="t">
            <a:spAutoFit/>
          </a:bodyPr>
          <a:lstStyle>
            <a:lvl1pPr marL="0" indent="0">
              <a:lnSpc>
                <a:spcPct val="120000"/>
              </a:lnSpc>
              <a:buFontTx/>
              <a:buNone/>
              <a:defRPr lang="en-GB" altLang="en-US" sz="1100" spc="-70">
                <a:ln w="9525" cap="flat" cmpd="sng">
                  <a:solidFill>
                    <a:schemeClr val="accent1">
                      <a:shade val="50000"/>
                      <a:alpha val="0"/>
                    </a:schemeClr>
                  </a:solidFill>
                  <a:prstDash val="solid"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charset="0"/>
                <a:ea typeface="Noto Sans KR Regular" charset="0"/>
              </a:defRPr>
            </a:lvl1pPr>
          </a:lstStyle>
          <a:p>
            <a:pPr marL="0" indent="0">
              <a:buFontTx/>
              <a:buNone/>
            </a:pPr>
            <a:r>
              <a:rPr lang="ko-KR" altLang="en-US"/>
              <a:t>ContentControl이란?</a:t>
            </a:r>
            <a:endParaRPr lang="ko-KR" altLang="en-US"/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65AA23C6-68C3-4221-91BC-F81003FAA55F}"/>
              </a:ext>
            </a:extLst>
          </p:cNvPr>
          <p:cNvSpPr txBox="1"/>
          <p:nvPr/>
        </p:nvSpPr>
        <p:spPr>
          <a:xfrm>
            <a:off x="727075" y="750570"/>
            <a:ext cx="520065" cy="589915"/>
          </a:xfrm>
          <a:prstGeom prst="rect">
            <a:avLst/>
          </a:prstGeom>
          <a:noFill/>
        </p:spPr>
        <p:txBody>
          <a:bodyPr wrap="none" lIns="53975" tIns="17780" rIns="53975" bIns="17780" numCol="1" vert="horz" anchor="t">
            <a:spAutoFit/>
          </a:bodyPr>
          <a:lstStyle/>
          <a:p>
            <a:pPr marL="0" indent="0">
              <a:buFontTx/>
              <a:buNone/>
            </a:pPr>
            <a:r>
              <a:rPr lang="en-US" altLang="ko-KR" sz="3600" spc="-290">
                <a:ln w="9525" cap="flat" cmpd="sng">
                  <a:solidFill>
                    <a:schemeClr val="bg1">
                      <a:lumMod val="95000"/>
                      <a:alpha val="0"/>
                    </a:schemeClr>
                  </a:solidFill>
                  <a:prstDash val="solid"/>
                </a:ln>
                <a:solidFill>
                  <a:srgbClr val="2A2A2A"/>
                </a:solidFill>
                <a:latin typeface="Noto Sans KR Black" charset="0"/>
                <a:ea typeface="Noto Sans KR Black" charset="0"/>
              </a:rPr>
              <a:t>0</a:t>
            </a:r>
            <a:r>
              <a:rPr lang="en-US" altLang="ko-KR" sz="3600" spc="-290">
                <a:ln w="9525" cap="flat" cmpd="sng">
                  <a:solidFill>
                    <a:schemeClr val="bg1">
                      <a:lumMod val="95000"/>
                      <a:alpha val="0"/>
                    </a:schemeClr>
                  </a:solidFill>
                  <a:prstDash val="solid"/>
                </a:ln>
                <a:solidFill>
                  <a:srgbClr val="2A2A2A"/>
                </a:solidFill>
                <a:latin typeface="Noto Sans KR Black" charset="0"/>
                <a:ea typeface="Noto Sans KR Black" charset="0"/>
              </a:rPr>
              <a:t>1</a:t>
            </a:r>
            <a:endParaRPr lang="ko-KR" altLang="en-US" sz="3600">
              <a:ln w="9525" cap="flat" cmpd="sng">
                <a:solidFill>
                  <a:schemeClr val="bg1">
                    <a:lumMod val="95000"/>
                    <a:alpha val="0"/>
                  </a:schemeClr>
                </a:solidFill>
                <a:prstDash val="solid"/>
              </a:ln>
              <a:solidFill>
                <a:srgbClr val="2A2A2A"/>
              </a:solidFill>
              <a:latin typeface="Noto Sans KR Black" charset="0"/>
              <a:ea typeface="Noto Sans KR Black" charset="0"/>
            </a:endParaRPr>
          </a:p>
        </p:txBody>
      </p:sp>
      <p:pic>
        <p:nvPicPr>
          <p:cNvPr id="74" name="그림 8" descr="/temp/fImage2142206162966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5193665" y="2533015"/>
            <a:ext cx="1792605" cy="1800225"/>
          </a:xfrm>
          <a:prstGeom prst="ellipse"/>
          <a:noFill/>
          <a:ln w="63500" cap="rnd" cmpd="sng">
            <a:solidFill>
              <a:srgbClr val="333333">
                <a:alpha val="100000"/>
              </a:srgbClr>
            </a:solidFill>
            <a:prstDash val="solid"/>
            <a:round/>
          </a:ln>
          <a:effectLst>
            <a:outerShdw sx="-60000" sy="-18000" blurRad="381000" dist="292100" dir="5400000" rotWithShape="0">
              <a:srgbClr val="000000">
                <a:alpha val="22000"/>
              </a:srgbClr>
            </a:outerShdw>
          </a:effectLst>
          <a:scene3d>
            <a:camera prst="orthographicFront"/>
            <a:lightRig rig="threePt" dir="t"/>
          </a:scene3d>
          <a:sp3d>
            <a:bevelT w="88900" h="25400" prst="circle"/>
            <a:bevelB w="0" h="0" prst="circle"/>
          </a:sp3d>
        </p:spPr>
      </p:pic>
    </p:spTree>
    <p:extLst>
      <p:ext uri="{BB962C8B-B14F-4D97-AF65-F5344CB8AC3E}">
        <p14:creationId xmlns:p14="http://schemas.microsoft.com/office/powerpoint/2010/main" val="10866917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 0"/>
          <p:cNvSpPr>
            <a:spLocks/>
          </p:cNvSpPr>
          <p:nvPr/>
        </p:nvSpPr>
        <p:spPr>
          <a:xfrm rot="16200000">
            <a:off x="5960745" y="-4820920"/>
            <a:ext cx="270510" cy="11031855"/>
          </a:xfrm>
          <a:prstGeom prst="rightBracket">
            <a:avLst>
              <a:gd name="adj" fmla="val 0"/>
            </a:avLst>
          </a:prstGeom>
          <a:ln w="6350" cap="flat" cmpd="sng">
            <a:solidFill>
              <a:srgbClr val="2A2A2A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>
              <a:buFontTx/>
              <a:buNone/>
            </a:pPr>
            <a:endParaRPr lang="ko-KR" altLang="en-US">
              <a:ea typeface="Noto Sans KR Regular" charset="0"/>
            </a:endParaRPr>
          </a:p>
        </p:txBody>
      </p:sp>
      <p:sp>
        <p:nvSpPr>
          <p:cNvPr id="5" name="Rect 0"/>
          <p:cNvSpPr>
            <a:spLocks/>
          </p:cNvSpPr>
          <p:nvPr/>
        </p:nvSpPr>
        <p:spPr>
          <a:xfrm rot="5400000" flipV="1">
            <a:off x="5960745" y="647700"/>
            <a:ext cx="270510" cy="11031855"/>
          </a:xfrm>
          <a:prstGeom prst="rightBracket">
            <a:avLst>
              <a:gd name="adj" fmla="val 0"/>
            </a:avLst>
          </a:prstGeom>
          <a:ln w="6350" cap="flat" cmpd="sng">
            <a:solidFill>
              <a:srgbClr val="2A2A2A">
                <a:alpha val="100000"/>
              </a:srgb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>
              <a:buFontTx/>
              <a:buNone/>
            </a:pPr>
            <a:endParaRPr lang="ko-KR" altLang="en-US">
              <a:ea typeface="Noto Sans KR Regular" charset="0"/>
            </a:endParaRPr>
          </a:p>
        </p:txBody>
      </p:sp>
      <p:cxnSp>
        <p:nvCxnSpPr>
          <p:cNvPr id="15" name="Rect 0"/>
          <p:cNvCxnSpPr/>
          <p:nvPr/>
        </p:nvCxnSpPr>
        <p:spPr>
          <a:xfrm rot="0">
            <a:off x="580390" y="962660"/>
            <a:ext cx="635" cy="4923790"/>
          </a:xfrm>
          <a:prstGeom prst="line"/>
          <a:ln w="6350" cap="flat" cmpd="sng">
            <a:solidFill>
              <a:schemeClr val="bg1">
                <a:lumMod val="65000"/>
                <a:alpha val="10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Rect 0"/>
          <p:cNvCxnSpPr/>
          <p:nvPr/>
        </p:nvCxnSpPr>
        <p:spPr>
          <a:xfrm rot="0">
            <a:off x="11611610" y="962660"/>
            <a:ext cx="635" cy="4923790"/>
          </a:xfrm>
          <a:prstGeom prst="line"/>
          <a:ln w="6350" cap="flat" cmpd="sng">
            <a:solidFill>
              <a:schemeClr val="bg1">
                <a:lumMod val="65000"/>
                <a:alpha val="10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Rect 0"/>
          <p:cNvSpPr>
            <a:spLocks/>
          </p:cNvSpPr>
          <p:nvPr/>
        </p:nvSpPr>
        <p:spPr>
          <a:xfrm rot="0">
            <a:off x="1486535" y="2124075"/>
            <a:ext cx="9219565" cy="1624965"/>
          </a:xfrm>
          <a:prstGeom prst="roundRect">
            <a:avLst>
              <a:gd name="adj" fmla="val 2009"/>
            </a:avLst>
          </a:prstGeom>
          <a:solidFill>
            <a:srgbClr val="2A2A2A"/>
          </a:solidFill>
          <a:ln>
            <a:noFill/>
            <a:prstDash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numCol="1" vert="horz" anchor="ctr">
            <a:noAutofit/>
          </a:bodyPr>
          <a:lstStyle/>
          <a:p>
            <a:pPr marL="0" indent="0" algn="ctr">
              <a:buFontTx/>
              <a:buNone/>
            </a:pPr>
            <a:endParaRPr lang="ko-KR" altLang="en-US">
              <a:ea typeface="Noto Sans KR Regular" charset="0"/>
            </a:endParaRPr>
          </a:p>
        </p:txBody>
      </p:sp>
      <p:grpSp>
        <p:nvGrpSpPr>
          <p:cNvPr id="2" name="Group 5"/>
          <p:cNvGrpSpPr>
            <a:grpSpLocks/>
          </p:cNvGrpSpPr>
          <p:nvPr/>
        </p:nvGrpSpPr>
        <p:grpSpPr>
          <a:xfrm rot="0">
            <a:off x="2026285" y="2307590"/>
            <a:ext cx="1728470" cy="3048635"/>
            <a:chOff x="2026285" y="2307590"/>
            <a:chExt cx="1728470" cy="3048635"/>
          </a:xfrm>
        </p:grpSpPr>
        <p:sp>
          <p:nvSpPr>
            <p:cNvPr id="33" name="Rect 0"/>
            <p:cNvSpPr>
              <a:spLocks/>
            </p:cNvSpPr>
            <p:nvPr/>
          </p:nvSpPr>
          <p:spPr>
            <a:xfrm rot="0">
              <a:off x="2249805" y="2307590"/>
              <a:ext cx="1223645" cy="1223645"/>
            </a:xfrm>
            <a:prstGeom prst="ellipse"/>
            <a:solidFill>
              <a:srgbClr val="EEEEEE"/>
            </a:solidFill>
            <a:ln w="38100" cap="flat" cmpd="sng">
              <a:solidFill>
                <a:schemeClr val="bg1">
                  <a:alpha val="10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>
                <a:buFontTx/>
                <a:buNone/>
              </a:pPr>
              <a:endParaRPr lang="ko-KR" altLang="en-US">
                <a:ea typeface="Noto Sans KR Regular" charset="0"/>
              </a:endParaRPr>
            </a:p>
          </p:txBody>
        </p:sp>
        <p:sp>
          <p:nvSpPr>
            <p:cNvPr id="38" name="Rect 0"/>
            <p:cNvSpPr txBox="1">
              <a:spLocks/>
            </p:cNvSpPr>
            <p:nvPr/>
          </p:nvSpPr>
          <p:spPr>
            <a:xfrm rot="0">
              <a:off x="2584450" y="4001134"/>
              <a:ext cx="554355" cy="266700"/>
            </a:xfrm>
            <a:prstGeom prst="rect"/>
            <a:noFill/>
          </p:spPr>
          <p:txBody>
            <a:bodyPr wrap="none" lIns="53975" tIns="17780" rIns="53975" bIns="17780" numCol="1" vert="horz" anchor="t">
              <a:spAutoFit/>
            </a:bodyPr>
            <a:lstStyle/>
            <a:p>
              <a:pPr marL="0" indent="0" algn="ctr">
                <a:buFontTx/>
                <a:buNone/>
              </a:pPr>
              <a:r>
                <a:rPr lang="ko-KR" altLang="en-US" sz="1500" spc="-140">
                  <a:ln w="9525" cap="flat" cmpd="sng">
                    <a:solidFill>
                      <a:schemeClr val="accent1">
                        <a:shade val="50000"/>
                        <a:alpha val="0"/>
                      </a:schemeClr>
                    </a:solidFill>
                    <a:prstDash val="solid"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Bold" charset="0"/>
                  <a:ea typeface="Noto Sans KR Bold" charset="0"/>
                </a:rPr>
                <a:t>Cotent</a:t>
              </a:r>
              <a:endParaRPr lang="ko-KR" altLang="en-US" sz="1500">
                <a:ln w="9525" cap="flat" cmpd="sng">
                  <a:solidFill>
                    <a:schemeClr val="accent1">
                      <a:shade val="50000"/>
                      <a:alpha val="0"/>
                    </a:scheme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oto Sans KR Bold" charset="0"/>
                <a:ea typeface="Noto Sans KR Bold" charset="0"/>
              </a:endParaRPr>
            </a:p>
          </p:txBody>
        </p:sp>
        <p:sp>
          <p:nvSpPr>
            <p:cNvPr id="39" name="Rect 0"/>
            <p:cNvSpPr txBox="1">
              <a:spLocks/>
            </p:cNvSpPr>
            <p:nvPr/>
          </p:nvSpPr>
          <p:spPr>
            <a:xfrm rot="0">
              <a:off x="2026285" y="4326255"/>
              <a:ext cx="1728470" cy="1029970"/>
            </a:xfrm>
            <a:prstGeom prst="rect"/>
            <a:noFill/>
          </p:spPr>
          <p:txBody>
            <a:bodyPr wrap="square" lIns="53975" tIns="17780" rIns="53975" bIns="17780" numCol="1" vert="horz" anchor="t">
              <a:spAutoFit/>
            </a:bodyPr>
            <a:lstStyle/>
            <a:p>
              <a:pPr marL="0" indent="0">
                <a:lnSpc>
                  <a:spcPct val="120000"/>
                </a:lnSpc>
                <a:spcAft>
                  <a:spcPts val="200"/>
                </a:spcAft>
                <a:buFontTx/>
                <a:buNone/>
              </a:pPr>
              <a:r>
                <a:rPr lang="ko-KR" altLang="en-US" sz="1050" spc="-70">
                  <a:ln w="9525" cap="flat" cmpd="sng">
                    <a:solidFill>
                      <a:schemeClr val="accent1">
                        <a:shade val="50000"/>
                        <a:alpha val="0"/>
                      </a:schemeClr>
                    </a:solidFill>
                    <a:prstDash val="solid"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charset="0"/>
                  <a:ea typeface="Noto Sans KR Regular" charset="0"/>
                </a:rPr>
                <a:t>ContentControl의 가장 중요한 속성으로, 컨트롤이 담을 수 있는 컨텐츠를 정의합니다.</a:t>
              </a:r>
              <a:endParaRPr lang="ko-KR" altLang="en-US" sz="1050">
                <a:ln w="9525" cap="flat" cmpd="sng">
                  <a:solidFill>
                    <a:schemeClr val="accent1">
                      <a:shade val="50000"/>
                      <a:alpha val="0"/>
                    </a:schemeClr>
                  </a:solidFill>
                  <a:prstDash val="solid"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charset="0"/>
                <a:ea typeface="Noto Sans KR Regular" charset="0"/>
              </a:endParaRPr>
            </a:p>
            <a:p>
              <a:pPr marL="0" indent="0">
                <a:lnSpc>
                  <a:spcPct val="120000"/>
                </a:lnSpc>
                <a:spcAft>
                  <a:spcPts val="200"/>
                </a:spcAft>
                <a:buFontTx/>
                <a:buNone/>
              </a:pPr>
              <a:r>
                <a:rPr lang="ko-KR" altLang="en-US" sz="1050" spc="-70">
                  <a:ln w="9525" cap="flat" cmpd="sng">
                    <a:solidFill>
                      <a:schemeClr val="accent1">
                        <a:shade val="50000"/>
                        <a:alpha val="0"/>
                      </a:schemeClr>
                    </a:solidFill>
                    <a:prstDash val="solid"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charset="0"/>
                  <a:ea typeface="Noto Sans KR Regular" charset="0"/>
                </a:rPr>
                <a:t> 텍스트, 이미지, 버튼, 등 </a:t>
              </a:r>
              <a:r>
                <a:rPr lang="ko-KR" altLang="en-US" sz="1050" spc="-70">
                  <a:ln w="9525" cap="flat" cmpd="sng">
                    <a:solidFill>
                      <a:schemeClr val="accent1">
                        <a:shade val="50000"/>
                        <a:alpha val="0"/>
                      </a:schemeClr>
                    </a:solidFill>
                    <a:prstDash val="solid"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charset="0"/>
                  <a:ea typeface="Noto Sans KR Regular" charset="0"/>
                </a:rPr>
                <a:t>다양한 UI 요소를 담을 수 있습니다.</a:t>
              </a:r>
              <a:endParaRPr lang="ko-KR" altLang="en-US" sz="1050">
                <a:ln w="9525" cap="flat" cmpd="sng">
                  <a:solidFill>
                    <a:schemeClr val="accent1">
                      <a:shade val="50000"/>
                      <a:alpha val="0"/>
                    </a:schemeClr>
                  </a:solidFill>
                  <a:prstDash val="solid"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charset="0"/>
                <a:ea typeface="Noto Sans KR Regular" charset="0"/>
              </a:endParaRPr>
            </a:p>
          </p:txBody>
        </p:sp>
        <p:pic>
          <p:nvPicPr>
            <p:cNvPr id="3" name="Picture " descr="/temp/image5.png"/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0">
              <a:off x="2604770" y="2655570"/>
              <a:ext cx="514350" cy="514350"/>
            </a:xfrm>
            <a:prstGeom prst="rect"/>
            <a:noFill/>
          </p:spPr>
        </p:pic>
      </p:grpSp>
      <p:grpSp>
        <p:nvGrpSpPr>
          <p:cNvPr id="7" name="Group 5"/>
          <p:cNvGrpSpPr>
            <a:grpSpLocks/>
          </p:cNvGrpSpPr>
          <p:nvPr/>
        </p:nvGrpSpPr>
        <p:grpSpPr>
          <a:xfrm rot="0">
            <a:off x="4182110" y="2307590"/>
            <a:ext cx="1728470" cy="3023235"/>
            <a:chOff x="4182110" y="2307590"/>
            <a:chExt cx="1728470" cy="3023235"/>
          </a:xfrm>
        </p:grpSpPr>
        <p:sp>
          <p:nvSpPr>
            <p:cNvPr id="34" name="Rect 0"/>
            <p:cNvSpPr>
              <a:spLocks/>
            </p:cNvSpPr>
            <p:nvPr/>
          </p:nvSpPr>
          <p:spPr>
            <a:xfrm rot="0">
              <a:off x="4406265" y="2307590"/>
              <a:ext cx="1223645" cy="1223645"/>
            </a:xfrm>
            <a:prstGeom prst="ellipse"/>
            <a:solidFill>
              <a:srgbClr val="EEEEEE"/>
            </a:solidFill>
            <a:ln w="38100" cap="flat" cmpd="sng">
              <a:solidFill>
                <a:schemeClr val="bg1">
                  <a:alpha val="10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>
                <a:buFontTx/>
                <a:buNone/>
              </a:pPr>
              <a:endParaRPr lang="ko-KR" altLang="en-US">
                <a:ea typeface="Noto Sans KR Regular" charset="0"/>
              </a:endParaRPr>
            </a:p>
          </p:txBody>
        </p:sp>
        <p:sp>
          <p:nvSpPr>
            <p:cNvPr id="40" name="Rect 0"/>
            <p:cNvSpPr txBox="1">
              <a:spLocks/>
            </p:cNvSpPr>
            <p:nvPr/>
          </p:nvSpPr>
          <p:spPr>
            <a:xfrm rot="0">
              <a:off x="4385310" y="4001134"/>
              <a:ext cx="1264285" cy="266700"/>
            </a:xfrm>
            <a:prstGeom prst="rect"/>
            <a:noFill/>
          </p:spPr>
          <p:txBody>
            <a:bodyPr wrap="none" lIns="53975" tIns="17780" rIns="53975" bIns="17780" numCol="1" vert="horz" anchor="t">
              <a:spAutoFit/>
            </a:bodyPr>
            <a:lstStyle/>
            <a:p>
              <a:pPr marL="0" indent="0" algn="ctr">
                <a:buFontTx/>
                <a:buNone/>
              </a:pPr>
              <a:r>
                <a:rPr lang="ko-KR" altLang="en-US" sz="1500" spc="-140">
                  <a:ln w="9525" cap="flat" cmpd="sng">
                    <a:solidFill>
                      <a:schemeClr val="accent1">
                        <a:shade val="50000"/>
                        <a:alpha val="0"/>
                      </a:schemeClr>
                    </a:solidFill>
                    <a:prstDash val="solid"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Bold" charset="0"/>
                  <a:ea typeface="Noto Sans KR Bold" charset="0"/>
                </a:rPr>
                <a:t>ContentTemplate</a:t>
              </a:r>
              <a:endParaRPr lang="ko-KR" altLang="en-US" sz="1500">
                <a:ln w="9525" cap="flat" cmpd="sng">
                  <a:solidFill>
                    <a:schemeClr val="accent1">
                      <a:shade val="50000"/>
                      <a:alpha val="0"/>
                    </a:scheme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oto Sans KR Bold" charset="0"/>
                <a:ea typeface="Noto Sans KR Bold" charset="0"/>
              </a:endParaRPr>
            </a:p>
          </p:txBody>
        </p:sp>
        <p:sp>
          <p:nvSpPr>
            <p:cNvPr id="37" name="Rect 0"/>
            <p:cNvSpPr txBox="1">
              <a:spLocks/>
            </p:cNvSpPr>
            <p:nvPr/>
          </p:nvSpPr>
          <p:spPr>
            <a:xfrm rot="0">
              <a:off x="4182110" y="4326255"/>
              <a:ext cx="1728470" cy="1004570"/>
            </a:xfrm>
            <a:prstGeom prst="rect"/>
            <a:noFill/>
          </p:spPr>
          <p:txBody>
            <a:bodyPr wrap="square" lIns="53975" tIns="17780" rIns="53975" bIns="17780" numCol="1" vert="horz" anchor="t">
              <a:spAutoFit/>
            </a:bodyPr>
            <a:lstStyle/>
            <a:p>
              <a:pPr marL="0" indent="0">
                <a:lnSpc>
                  <a:spcPct val="120000"/>
                </a:lnSpc>
                <a:spcAft>
                  <a:spcPts val="200"/>
                </a:spcAft>
                <a:buFontTx/>
                <a:buNone/>
              </a:pPr>
              <a:r>
                <a:rPr lang="ko-KR" altLang="en-US" sz="1050" spc="-70">
                  <a:ln w="9525" cap="flat" cmpd="sng">
                    <a:solidFill>
                      <a:schemeClr val="accent1">
                        <a:shade val="50000"/>
                        <a:alpha val="0"/>
                      </a:schemeClr>
                    </a:solidFill>
                    <a:prstDash val="solid"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charset="0"/>
                  <a:ea typeface="Noto Sans KR Regular" charset="0"/>
                </a:rPr>
                <a:t>ContentTemplate 속성은 콘텐츠의 표시 방식을 커스터마이즈할 수 있는 기능을 제공합니다. 텍스트나 데이터 바인딩 등을 어떻게 표시할지 정의합니다.</a:t>
              </a:r>
              <a:endParaRPr lang="ko-KR" altLang="en-US" sz="1050">
                <a:ln w="9525" cap="flat" cmpd="sng">
                  <a:solidFill>
                    <a:schemeClr val="accent1">
                      <a:shade val="50000"/>
                      <a:alpha val="0"/>
                    </a:schemeClr>
                  </a:solidFill>
                  <a:prstDash val="solid"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charset="0"/>
                <a:ea typeface="Noto Sans KR Regular" charset="0"/>
              </a:endParaRPr>
            </a:p>
          </p:txBody>
        </p:sp>
        <p:pic>
          <p:nvPicPr>
            <p:cNvPr id="8" name="Picture " descr="/temp/image7.png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0">
              <a:off x="4761865" y="2640965"/>
              <a:ext cx="513080" cy="513080"/>
            </a:xfrm>
            <a:prstGeom prst="rect"/>
            <a:noFill/>
          </p:spPr>
        </p:pic>
      </p:grpSp>
      <p:grpSp>
        <p:nvGrpSpPr>
          <p:cNvPr id="14" name="Group 5"/>
          <p:cNvGrpSpPr>
            <a:grpSpLocks/>
          </p:cNvGrpSpPr>
          <p:nvPr/>
        </p:nvGrpSpPr>
        <p:grpSpPr>
          <a:xfrm rot="0">
            <a:off x="6338570" y="2307590"/>
            <a:ext cx="1728470" cy="2829560"/>
            <a:chOff x="6338570" y="2307590"/>
            <a:chExt cx="1728470" cy="2829560"/>
          </a:xfrm>
        </p:grpSpPr>
        <p:sp>
          <p:nvSpPr>
            <p:cNvPr id="35" name="Rect 0"/>
            <p:cNvSpPr>
              <a:spLocks/>
            </p:cNvSpPr>
            <p:nvPr/>
          </p:nvSpPr>
          <p:spPr>
            <a:xfrm rot="0">
              <a:off x="6562725" y="2307590"/>
              <a:ext cx="1223645" cy="1223645"/>
            </a:xfrm>
            <a:prstGeom prst="ellipse"/>
            <a:solidFill>
              <a:srgbClr val="EEEEEE"/>
            </a:solidFill>
            <a:ln w="38100" cap="flat" cmpd="sng">
              <a:solidFill>
                <a:schemeClr val="bg1">
                  <a:alpha val="10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>
                <a:buFontTx/>
                <a:buNone/>
              </a:pPr>
              <a:endParaRPr lang="ko-KR" altLang="en-US">
                <a:ea typeface="Noto Sans KR Regular" charset="0"/>
              </a:endParaRPr>
            </a:p>
          </p:txBody>
        </p:sp>
        <p:sp>
          <p:nvSpPr>
            <p:cNvPr id="46" name="Rect 0"/>
            <p:cNvSpPr txBox="1">
              <a:spLocks/>
            </p:cNvSpPr>
            <p:nvPr/>
          </p:nvSpPr>
          <p:spPr>
            <a:xfrm rot="0">
              <a:off x="6421755" y="4001134"/>
              <a:ext cx="1504315" cy="266700"/>
            </a:xfrm>
            <a:prstGeom prst="rect"/>
            <a:noFill/>
          </p:spPr>
          <p:txBody>
            <a:bodyPr wrap="none" lIns="53975" tIns="17780" rIns="53975" bIns="17780" numCol="1" vert="horz" anchor="t">
              <a:spAutoFit/>
            </a:bodyPr>
            <a:lstStyle/>
            <a:p>
              <a:pPr marL="0" indent="0" algn="ctr">
                <a:buFontTx/>
                <a:buNone/>
              </a:pPr>
              <a:r>
                <a:rPr lang="ko-KR" altLang="en-US" sz="1500" spc="-140">
                  <a:ln w="9525" cap="flat" cmpd="sng">
                    <a:solidFill>
                      <a:schemeClr val="accent1">
                        <a:shade val="50000"/>
                        <a:alpha val="0"/>
                      </a:schemeClr>
                    </a:solidFill>
                    <a:prstDash val="solid"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Bold" charset="0"/>
                  <a:ea typeface="Noto Sans KR Bold" charset="0"/>
                </a:rPr>
                <a:t>ContentStringFormat</a:t>
              </a:r>
              <a:endParaRPr lang="ko-KR" altLang="en-US" sz="1500">
                <a:ln w="9525" cap="flat" cmpd="sng">
                  <a:solidFill>
                    <a:schemeClr val="accent1">
                      <a:shade val="50000"/>
                      <a:alpha val="0"/>
                    </a:scheme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oto Sans KR Bold" charset="0"/>
                <a:ea typeface="Noto Sans KR Bold" charset="0"/>
              </a:endParaRPr>
            </a:p>
          </p:txBody>
        </p:sp>
        <p:sp>
          <p:nvSpPr>
            <p:cNvPr id="42" name="Rect 0"/>
            <p:cNvSpPr txBox="1">
              <a:spLocks/>
            </p:cNvSpPr>
            <p:nvPr/>
          </p:nvSpPr>
          <p:spPr>
            <a:xfrm rot="0">
              <a:off x="6338570" y="4326255"/>
              <a:ext cx="1728470" cy="810895"/>
            </a:xfrm>
            <a:prstGeom prst="rect"/>
            <a:noFill/>
          </p:spPr>
          <p:txBody>
            <a:bodyPr wrap="square" lIns="53975" tIns="17780" rIns="53975" bIns="17780" numCol="1" vert="horz" anchor="t">
              <a:spAutoFit/>
            </a:bodyPr>
            <a:lstStyle/>
            <a:p>
              <a:pPr marL="0" indent="0">
                <a:lnSpc>
                  <a:spcPct val="120000"/>
                </a:lnSpc>
                <a:spcAft>
                  <a:spcPts val="200"/>
                </a:spcAft>
                <a:buFontTx/>
                <a:buNone/>
              </a:pPr>
              <a:r>
                <a:rPr lang="ko-KR" altLang="en-US" sz="1050" spc="-70">
                  <a:ln w="9525" cap="flat" cmpd="sng">
                    <a:solidFill>
                      <a:schemeClr val="accent1">
                        <a:shade val="50000"/>
                        <a:alpha val="0"/>
                      </a:schemeClr>
                    </a:solidFill>
                    <a:prstDash val="solid"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charset="0"/>
                  <a:ea typeface="Noto Sans KR Regular" charset="0"/>
                </a:rPr>
                <a:t>콘텐츠가 문자열일 경우, 형식을 지정할 수 있는 속성입니다. 예를 들어 숫자 포멧이나 날짜 포멧을 지정할 수 있습니다.</a:t>
              </a:r>
              <a:endParaRPr lang="ko-KR" altLang="en-US" sz="1050">
                <a:ln w="9525" cap="flat" cmpd="sng">
                  <a:solidFill>
                    <a:schemeClr val="accent1">
                      <a:shade val="50000"/>
                      <a:alpha val="0"/>
                    </a:schemeClr>
                  </a:solidFill>
                  <a:prstDash val="solid"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charset="0"/>
                <a:ea typeface="Noto Sans KR Regular" charset="0"/>
              </a:endParaRPr>
            </a:p>
          </p:txBody>
        </p:sp>
        <p:pic>
          <p:nvPicPr>
            <p:cNvPr id="10" name="Picture " descr="/temp/image9.png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0">
              <a:off x="6938010" y="2655570"/>
              <a:ext cx="473710" cy="473710"/>
            </a:xfrm>
            <a:prstGeom prst="rect"/>
            <a:noFill/>
          </p:spPr>
        </p:pic>
      </p:grpSp>
      <p:grpSp>
        <p:nvGrpSpPr>
          <p:cNvPr id="11" name="Group 5"/>
          <p:cNvGrpSpPr>
            <a:grpSpLocks/>
          </p:cNvGrpSpPr>
          <p:nvPr/>
        </p:nvGrpSpPr>
        <p:grpSpPr>
          <a:xfrm rot="0">
            <a:off x="8466455" y="2307590"/>
            <a:ext cx="1728470" cy="2442210"/>
            <a:chOff x="8466455" y="2307590"/>
            <a:chExt cx="1728470" cy="2442210"/>
          </a:xfrm>
        </p:grpSpPr>
        <p:sp>
          <p:nvSpPr>
            <p:cNvPr id="36" name="Rect 0"/>
            <p:cNvSpPr>
              <a:spLocks/>
            </p:cNvSpPr>
            <p:nvPr/>
          </p:nvSpPr>
          <p:spPr>
            <a:xfrm rot="0">
              <a:off x="8718550" y="2307590"/>
              <a:ext cx="1223645" cy="1223645"/>
            </a:xfrm>
            <a:prstGeom prst="ellipse"/>
            <a:solidFill>
              <a:srgbClr val="EEEEEE"/>
            </a:solidFill>
            <a:ln w="38100" cap="flat" cmpd="sng">
              <a:solidFill>
                <a:schemeClr val="bg1">
                  <a:alpha val="100000"/>
                </a:schemeClr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lIns="91440" tIns="45720" rIns="91440" bIns="45720" numCol="1" vert="horz" anchor="ctr">
              <a:noAutofit/>
            </a:bodyPr>
            <a:lstStyle/>
            <a:p>
              <a:pPr marL="0" indent="0" algn="ctr">
                <a:buFontTx/>
                <a:buNone/>
              </a:pPr>
              <a:endParaRPr lang="ko-KR" altLang="en-US">
                <a:ea typeface="Noto Sans KR Regular" charset="0"/>
              </a:endParaRPr>
            </a:p>
          </p:txBody>
        </p:sp>
        <p:sp>
          <p:nvSpPr>
            <p:cNvPr id="49" name="Rect 0"/>
            <p:cNvSpPr txBox="1">
              <a:spLocks/>
            </p:cNvSpPr>
            <p:nvPr/>
          </p:nvSpPr>
          <p:spPr>
            <a:xfrm rot="0">
              <a:off x="9000490" y="4001134"/>
              <a:ext cx="659765" cy="266700"/>
            </a:xfrm>
            <a:prstGeom prst="rect"/>
            <a:noFill/>
          </p:spPr>
          <p:txBody>
            <a:bodyPr wrap="none" lIns="53975" tIns="17780" rIns="53975" bIns="17780" numCol="1" vert="horz" anchor="t">
              <a:spAutoFit/>
            </a:bodyPr>
            <a:lstStyle/>
            <a:p>
              <a:pPr marL="0" indent="0" algn="ctr">
                <a:buFontTx/>
                <a:buNone/>
              </a:pPr>
              <a:r>
                <a:rPr lang="ko-KR" altLang="en-US" sz="1500" spc="-140">
                  <a:ln w="9525" cap="flat" cmpd="sng">
                    <a:solidFill>
                      <a:schemeClr val="accent1">
                        <a:shade val="50000"/>
                        <a:alpha val="0"/>
                      </a:schemeClr>
                    </a:solidFill>
                    <a:prstDash val="solid"/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Noto Sans KR Bold" charset="0"/>
                  <a:ea typeface="Noto Sans KR Bold" charset="0"/>
                </a:rPr>
                <a:t>Padding</a:t>
              </a:r>
              <a:endParaRPr lang="ko-KR" altLang="en-US" sz="1500">
                <a:ln w="9525" cap="flat" cmpd="sng">
                  <a:solidFill>
                    <a:schemeClr val="accent1">
                      <a:shade val="50000"/>
                      <a:alpha val="0"/>
                    </a:schemeClr>
                  </a:solidFill>
                  <a:prstDash val="solid"/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Noto Sans KR Bold" charset="0"/>
                <a:ea typeface="Noto Sans KR Bold" charset="0"/>
              </a:endParaRPr>
            </a:p>
          </p:txBody>
        </p:sp>
        <p:sp>
          <p:nvSpPr>
            <p:cNvPr id="43" name="Rect 0"/>
            <p:cNvSpPr txBox="1">
              <a:spLocks/>
            </p:cNvSpPr>
            <p:nvPr/>
          </p:nvSpPr>
          <p:spPr>
            <a:xfrm rot="0">
              <a:off x="8466455" y="4326255"/>
              <a:ext cx="1728470" cy="423545"/>
            </a:xfrm>
            <a:prstGeom prst="rect"/>
            <a:noFill/>
          </p:spPr>
          <p:txBody>
            <a:bodyPr wrap="square" lIns="53975" tIns="17780" rIns="53975" bIns="17780" numCol="1" vert="horz" anchor="t">
              <a:spAutoFit/>
            </a:bodyPr>
            <a:lstStyle/>
            <a:p>
              <a:pPr marL="0" indent="0">
                <a:lnSpc>
                  <a:spcPct val="120000"/>
                </a:lnSpc>
                <a:spcAft>
                  <a:spcPts val="200"/>
                </a:spcAft>
                <a:buFontTx/>
                <a:buNone/>
              </a:pPr>
              <a:r>
                <a:rPr lang="ko-KR" altLang="en-US" sz="1050" spc="-70">
                  <a:ln w="9525" cap="flat" cmpd="sng">
                    <a:solidFill>
                      <a:schemeClr val="accent1">
                        <a:shade val="50000"/>
                        <a:alpha val="0"/>
                      </a:schemeClr>
                    </a:solidFill>
                    <a:prstDash val="solid"/>
                  </a:ln>
                  <a:solidFill>
                    <a:schemeClr val="tx1">
                      <a:lumMod val="65000"/>
                      <a:lumOff val="35000"/>
                    </a:schemeClr>
                  </a:solidFill>
                  <a:latin typeface="Noto Sans KR Regular" charset="0"/>
                  <a:ea typeface="Noto Sans KR Regular" charset="0"/>
                </a:rPr>
                <a:t>컨텐츠와 컨트롤의 경계 간에 여백을 설정할 수 있는 속성</a:t>
              </a:r>
              <a:endParaRPr lang="ko-KR" altLang="en-US" sz="1050">
                <a:ln w="9525" cap="flat" cmpd="sng">
                  <a:solidFill>
                    <a:schemeClr val="accent1">
                      <a:shade val="50000"/>
                      <a:alpha val="0"/>
                    </a:schemeClr>
                  </a:solidFill>
                  <a:prstDash val="solid"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charset="0"/>
                <a:ea typeface="Noto Sans KR Regular" charset="0"/>
              </a:endParaRPr>
            </a:p>
          </p:txBody>
        </p:sp>
        <p:pic>
          <p:nvPicPr>
            <p:cNvPr id="12" name="Picture " descr="/temp/image11.png"/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0">
              <a:off x="9085580" y="2655570"/>
              <a:ext cx="490855" cy="490855"/>
            </a:xfrm>
            <a:prstGeom prst="rect"/>
            <a:noFill/>
          </p:spPr>
        </p:pic>
      </p:grpSp>
      <p:sp>
        <p:nvSpPr>
          <p:cNvPr id="61" name="Rect 0"/>
          <p:cNvSpPr txBox="1">
            <a:spLocks/>
          </p:cNvSpPr>
          <p:nvPr/>
        </p:nvSpPr>
        <p:spPr>
          <a:xfrm rot="0">
            <a:off x="727075" y="750570"/>
            <a:ext cx="593725" cy="591185"/>
          </a:xfrm>
          <a:prstGeom prst="rect"/>
          <a:noFill/>
        </p:spPr>
        <p:txBody>
          <a:bodyPr wrap="none" lIns="53975" tIns="17780" rIns="53975" bIns="17780" numCol="1" vert="horz" anchor="t">
            <a:spAutoFit/>
          </a:bodyPr>
          <a:lstStyle/>
          <a:p>
            <a:pPr marL="0" indent="0">
              <a:buFontTx/>
              <a:buNone/>
            </a:pPr>
            <a:r>
              <a:rPr lang="en-US" altLang="ko-KR" sz="3600" spc="-290">
                <a:ln w="9525" cap="flat" cmpd="sng">
                  <a:solidFill>
                    <a:schemeClr val="bg1">
                      <a:lumMod val="95000"/>
                      <a:alpha val="0"/>
                    </a:schemeClr>
                  </a:solidFill>
                  <a:prstDash val="solid"/>
                </a:ln>
                <a:solidFill>
                  <a:srgbClr val="2A2A2A"/>
                </a:solidFill>
                <a:latin typeface="Noto Sans KR Black" charset="0"/>
                <a:ea typeface="Noto Sans KR Black" charset="0"/>
              </a:rPr>
              <a:t>02</a:t>
            </a:r>
            <a:endParaRPr lang="ko-KR" altLang="en-US" sz="3600">
              <a:ln w="9525" cap="flat" cmpd="sng">
                <a:solidFill>
                  <a:schemeClr val="bg1">
                    <a:lumMod val="95000"/>
                    <a:alpha val="0"/>
                  </a:schemeClr>
                </a:solidFill>
                <a:prstDash val="solid"/>
              </a:ln>
              <a:solidFill>
                <a:srgbClr val="2A2A2A"/>
              </a:solidFill>
              <a:latin typeface="Noto Sans KR Black" charset="0"/>
              <a:ea typeface="Noto Sans KR Black" charset="0"/>
            </a:endParaRPr>
          </a:p>
        </p:txBody>
      </p:sp>
      <p:sp>
        <p:nvSpPr>
          <p:cNvPr id="62" name="Rect 0"/>
          <p:cNvSpPr txBox="1">
            <a:spLocks/>
          </p:cNvSpPr>
          <p:nvPr/>
        </p:nvSpPr>
        <p:spPr>
          <a:xfrm rot="0">
            <a:off x="1466850" y="880110"/>
            <a:ext cx="235584" cy="589915"/>
          </a:xfrm>
          <a:prstGeom prst="rect"/>
          <a:noFill/>
        </p:spPr>
        <p:txBody>
          <a:bodyPr wrap="none" lIns="53975" tIns="17780" rIns="53975" bIns="17780" numCol="1" vert="horz" anchor="t">
            <a:spAutoFit/>
          </a:bodyPr>
          <a:lstStyle/>
          <a:p>
            <a:pPr marL="0" indent="0">
              <a:buFontTx/>
              <a:buNone/>
            </a:pPr>
            <a:r>
              <a:rPr lang="ko-KR" altLang="en-US" spc="-70">
                <a:ln w="9525" cap="flat" cmpd="sng">
                  <a:solidFill>
                    <a:schemeClr val="accent1">
                      <a:shade val="50000"/>
                      <a:alpha val="0"/>
                    </a:schemeClr>
                  </a:solidFill>
                  <a:prstDash val="solid"/>
                </a:ln>
                <a:solidFill>
                  <a:srgbClr val="2A2A2A"/>
                </a:solidFill>
                <a:latin typeface="Noto Sans KR Regular" charset="0"/>
                <a:ea typeface="Noto Sans KR Regular" charset="0"/>
              </a:rPr>
              <a:t>ContentControl 개요</a:t>
            </a:r>
            <a:endParaRPr lang="ko-KR" altLang="en-US">
              <a:ln w="9525" cap="flat" cmpd="sng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</a:ln>
              <a:solidFill>
                <a:srgbClr val="2A2A2A"/>
              </a:solidFill>
              <a:latin typeface="Noto Sans KR Regular" charset="0"/>
              <a:ea typeface="Noto Sans KR Regular" charset="0"/>
            </a:endParaRPr>
          </a:p>
          <a:p>
            <a:pPr marL="0" indent="0">
              <a:buFontTx/>
              <a:buNone/>
            </a:pPr>
            <a:endParaRPr lang="ko-KR" altLang="en-US">
              <a:ln w="9525" cap="flat" cmpd="sng">
                <a:solidFill>
                  <a:schemeClr val="accent1">
                    <a:shade val="50000"/>
                    <a:alpha val="0"/>
                  </a:schemeClr>
                </a:solidFill>
                <a:prstDash val="solid"/>
              </a:ln>
              <a:solidFill>
                <a:srgbClr val="2A2A2A"/>
              </a:solidFill>
              <a:latin typeface="Noto Sans KR Regular" charset="0"/>
              <a:ea typeface="Noto Sans KR Regular" charset="0"/>
            </a:endParaRPr>
          </a:p>
        </p:txBody>
      </p:sp>
      <p:sp>
        <p:nvSpPr>
          <p:cNvPr id="63" name="Rect 0"/>
          <p:cNvSpPr txBox="1">
            <a:spLocks/>
          </p:cNvSpPr>
          <p:nvPr/>
        </p:nvSpPr>
        <p:spPr>
          <a:xfrm rot="0">
            <a:off x="1486535" y="1239520"/>
            <a:ext cx="1000760" cy="239395"/>
          </a:xfrm>
          <a:prstGeom prst="rect"/>
          <a:noFill/>
        </p:spPr>
        <p:txBody>
          <a:bodyPr wrap="none" lIns="53975" tIns="17780" rIns="53975" bIns="17780" numCol="1" vert="horz" anchor="t">
            <a:spAutoFit/>
          </a:bodyPr>
          <a:lstStyle>
            <a:lvl1pPr marL="0" indent="0">
              <a:lnSpc>
                <a:spcPct val="120000"/>
              </a:lnSpc>
              <a:buFontTx/>
              <a:buNone/>
              <a:defRPr lang="en-GB" altLang="en-US" sz="1100" spc="-70">
                <a:ln w="9525" cap="flat" cmpd="sng">
                  <a:solidFill>
                    <a:schemeClr val="accent1">
                      <a:shade val="50000"/>
                      <a:alpha val="0"/>
                    </a:schemeClr>
                  </a:solidFill>
                  <a:prstDash val="solid"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Noto Sans KR Regular" charset="0"/>
                <a:ea typeface="Noto Sans KR Regular" charset="0"/>
              </a:defRPr>
            </a:lvl1pPr>
          </a:lstStyle>
          <a:p>
            <a:pPr marL="0" indent="0">
              <a:buFontTx/>
              <a:buNone/>
            </a:pPr>
            <a:r>
              <a:rPr lang="ko-KR" altLang="en-US"/>
              <a:t>주요 속성 및 기능</a:t>
            </a:r>
            <a:endParaRPr lang="ko-KR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EEEE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오른쪽 대괄호 41">
            <a:extLst>
              <a:ext uri="{FF2B5EF4-FFF2-40B4-BE49-F238E27FC236}">
                <a16:creationId xmlns:a16="http://schemas.microsoft.com/office/drawing/2014/main" id="{585E1174-4E87-4D47-9A70-1CF59AE2DB9C}"/>
              </a:ext>
            </a:extLst>
          </p:cNvPr>
          <p:cNvSpPr/>
          <p:nvPr/>
        </p:nvSpPr>
        <p:spPr>
          <a:xfrm rot="5400000" flipV="1">
            <a:off x="5960930" y="648007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Noto Sans KR Regular" panose="020B0500000000000000" pitchFamily="34" charset="-127"/>
            </a:endParaRPr>
          </a:p>
        </p:txBody>
      </p:sp>
      <p:sp>
        <p:nvSpPr>
          <p:cNvPr id="6" name="오른쪽 대괄호 5">
            <a:extLst>
              <a:ext uri="{FF2B5EF4-FFF2-40B4-BE49-F238E27FC236}">
                <a16:creationId xmlns:a16="http://schemas.microsoft.com/office/drawing/2014/main" id="{4FDDF971-7BB6-4193-BE30-250E2762B143}"/>
              </a:ext>
            </a:extLst>
          </p:cNvPr>
          <p:cNvSpPr/>
          <p:nvPr/>
        </p:nvSpPr>
        <p:spPr>
          <a:xfrm rot="16200000">
            <a:off x="5960930" y="-4821175"/>
            <a:ext cx="270139" cy="11031167"/>
          </a:xfrm>
          <a:prstGeom prst="rightBracket">
            <a:avLst>
              <a:gd name="adj" fmla="val 0"/>
            </a:avLst>
          </a:prstGeom>
          <a:ln>
            <a:solidFill>
              <a:srgbClr val="2A2A2A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dirty="0">
              <a:ea typeface="Noto Sans KR Regular" panose="020B0500000000000000" pitchFamily="34" charset="-127"/>
            </a:endParaRPr>
          </a:p>
        </p:txBody>
      </p:sp>
      <p:grpSp>
        <p:nvGrpSpPr>
          <p:cNvPr id="22" name="그룹 21">
            <a:extLst>
              <a:ext uri="{FF2B5EF4-FFF2-40B4-BE49-F238E27FC236}">
                <a16:creationId xmlns:a16="http://schemas.microsoft.com/office/drawing/2014/main" id="{9D8CC648-5E8C-4BEB-8086-0BF82225A080}"/>
              </a:ext>
            </a:extLst>
          </p:cNvPr>
          <p:cNvGrpSpPr/>
          <p:nvPr/>
        </p:nvGrpSpPr>
        <p:grpSpPr>
          <a:xfrm>
            <a:off x="509891" y="3367043"/>
            <a:ext cx="141051" cy="141051"/>
            <a:chOff x="5885234" y="2188723"/>
            <a:chExt cx="282102" cy="282102"/>
          </a:xfrm>
        </p:grpSpPr>
        <p:cxnSp>
          <p:nvCxnSpPr>
            <p:cNvPr id="10" name="직선 연결선 9">
              <a:extLst>
                <a:ext uri="{FF2B5EF4-FFF2-40B4-BE49-F238E27FC236}">
                  <a16:creationId xmlns:a16="http://schemas.microsoft.com/office/drawing/2014/main" id="{7D24625D-9B8B-421C-B941-025353F439C3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직선 연결선 20">
              <a:extLst>
                <a:ext uri="{FF2B5EF4-FFF2-40B4-BE49-F238E27FC236}">
                  <a16:creationId xmlns:a16="http://schemas.microsoft.com/office/drawing/2014/main" id="{E4C0F08A-480E-4541-9487-475C012A6845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6" name="그룹 25">
            <a:extLst>
              <a:ext uri="{FF2B5EF4-FFF2-40B4-BE49-F238E27FC236}">
                <a16:creationId xmlns:a16="http://schemas.microsoft.com/office/drawing/2014/main" id="{BBA947A2-8BBD-4CBD-BABD-8E8D2F51D176}"/>
              </a:ext>
            </a:extLst>
          </p:cNvPr>
          <p:cNvGrpSpPr/>
          <p:nvPr/>
        </p:nvGrpSpPr>
        <p:grpSpPr>
          <a:xfrm>
            <a:off x="11541057" y="3367043"/>
            <a:ext cx="141051" cy="141051"/>
            <a:chOff x="5885234" y="2188723"/>
            <a:chExt cx="282102" cy="282102"/>
          </a:xfrm>
        </p:grpSpPr>
        <p:cxnSp>
          <p:nvCxnSpPr>
            <p:cNvPr id="27" name="직선 연결선 26">
              <a:extLst>
                <a:ext uri="{FF2B5EF4-FFF2-40B4-BE49-F238E27FC236}">
                  <a16:creationId xmlns:a16="http://schemas.microsoft.com/office/drawing/2014/main" id="{96492204-431F-47E3-92DB-BE209774C684}"/>
                </a:ext>
              </a:extLst>
            </p:cNvPr>
            <p:cNvCxnSpPr/>
            <p:nvPr/>
          </p:nvCxnSpPr>
          <p:spPr>
            <a:xfrm flipH="1"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직선 연결선 27">
              <a:extLst>
                <a:ext uri="{FF2B5EF4-FFF2-40B4-BE49-F238E27FC236}">
                  <a16:creationId xmlns:a16="http://schemas.microsoft.com/office/drawing/2014/main" id="{56FD5561-07E9-4AD4-892A-88048EE4953F}"/>
                </a:ext>
              </a:extLst>
            </p:cNvPr>
            <p:cNvCxnSpPr>
              <a:cxnSpLocks/>
            </p:cNvCxnSpPr>
            <p:nvPr/>
          </p:nvCxnSpPr>
          <p:spPr>
            <a:xfrm>
              <a:off x="5885234" y="2188723"/>
              <a:ext cx="282102" cy="282102"/>
            </a:xfrm>
            <a:prstGeom prst="line">
              <a:avLst/>
            </a:prstGeom>
            <a:ln>
              <a:solidFill>
                <a:srgbClr val="2A2A2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99E81EB2-18B4-40C9-B948-24B4E4A22D19}"/>
              </a:ext>
            </a:extLst>
          </p:cNvPr>
          <p:cNvSpPr txBox="1"/>
          <p:nvPr/>
        </p:nvSpPr>
        <p:spPr>
          <a:xfrm>
            <a:off x="5016538" y="5891372"/>
            <a:ext cx="2158924" cy="1384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altLang="ko-KR" sz="900" spc="-2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copyright © all rights reserved papatalabs</a:t>
            </a:r>
            <a:endParaRPr lang="ko-KR" altLang="en-US" sz="900" spc="-2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2A2A2A"/>
              </a:solidFill>
              <a:latin typeface="Noto Sans KR Regular" panose="020B0500000000000000" pitchFamily="34" charset="-127"/>
              <a:ea typeface="Noto Sans KR Regular" panose="020B0500000000000000" pitchFamily="34" charset="-127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5ABEEEDE-BD26-4844-82B4-E8603C876338}"/>
              </a:ext>
            </a:extLst>
          </p:cNvPr>
          <p:cNvSpPr txBox="1"/>
          <p:nvPr/>
        </p:nvSpPr>
        <p:spPr>
          <a:xfrm>
            <a:off x="4157273" y="3101031"/>
            <a:ext cx="3877459" cy="836571"/>
          </a:xfrm>
          <a:prstGeom prst="rect">
            <a:avLst/>
          </a:prstGeom>
          <a:noFill/>
        </p:spPr>
        <p:txBody>
          <a:bodyPr wrap="none" lIns="54000" tIns="18000" rIns="54000" bIns="18000" rtlCol="0">
            <a:spAutoFit/>
          </a:bodyPr>
          <a:lstStyle/>
          <a:p>
            <a:pPr algn="ctr"/>
            <a:r>
              <a:rPr lang="en-US" altLang="ko-KR" sz="5200" spc="-150" dirty="0">
                <a:ln>
                  <a:solidFill>
                    <a:schemeClr val="bg1">
                      <a:lumMod val="95000"/>
                      <a:alpha val="0"/>
                    </a:schemeClr>
                  </a:solidFill>
                </a:ln>
                <a:solidFill>
                  <a:srgbClr val="2A2A2A"/>
                </a:solidFill>
                <a:latin typeface="Noto Sans KR Black" panose="020B0A00000000000000" pitchFamily="34" charset="-127"/>
                <a:ea typeface="Noto Sans KR Black" panose="020B0A00000000000000" pitchFamily="34" charset="-127"/>
              </a:rPr>
              <a:t>THANK YOU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B6BB89C-B9DB-4F53-B140-BA23282F5740}"/>
              </a:ext>
            </a:extLst>
          </p:cNvPr>
          <p:cNvSpPr txBox="1"/>
          <p:nvPr/>
        </p:nvSpPr>
        <p:spPr>
          <a:xfrm>
            <a:off x="4686310" y="2920398"/>
            <a:ext cx="2819390" cy="205629"/>
          </a:xfrm>
          <a:prstGeom prst="rect">
            <a:avLst/>
          </a:prstGeom>
          <a:noFill/>
        </p:spPr>
        <p:txBody>
          <a:bodyPr wrap="square" lIns="54000" tIns="18000" rIns="54000" bIns="18000" rtlCol="0">
            <a:spAutoFit/>
          </a:bodyPr>
          <a:lstStyle/>
          <a:p>
            <a:pPr algn="dist"/>
            <a:r>
              <a:rPr lang="en-US" altLang="ko-KR" sz="1100" spc="-4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Noto Sans KR Regular" panose="020B0500000000000000" pitchFamily="34" charset="-127"/>
                <a:ea typeface="Noto Sans KR Regular" panose="020B0500000000000000" pitchFamily="34" charset="-127"/>
              </a:rPr>
              <a:t>END OF DOCUMENT</a:t>
            </a:r>
            <a:endParaRPr lang="ko-KR" altLang="en-US" sz="1100" spc="-4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Noto Sans KR Regular" panose="020B0500000000000000" pitchFamily="34" charset="-127"/>
              <a:ea typeface="Noto Sans KR Regular" panose="020B0500000000000000" pitchFamily="34" charset="-127"/>
            </a:endParaRPr>
          </a:p>
        </p:txBody>
      </p:sp>
      <p:grpSp>
        <p:nvGrpSpPr>
          <p:cNvPr id="25" name="그래픽 15">
            <a:extLst>
              <a:ext uri="{FF2B5EF4-FFF2-40B4-BE49-F238E27FC236}">
                <a16:creationId xmlns:a16="http://schemas.microsoft.com/office/drawing/2014/main" id="{6A0CBCD7-5317-4CEE-A6D2-8CE3D1BE867F}"/>
              </a:ext>
            </a:extLst>
          </p:cNvPr>
          <p:cNvGrpSpPr/>
          <p:nvPr/>
        </p:nvGrpSpPr>
        <p:grpSpPr>
          <a:xfrm>
            <a:off x="5693568" y="5737185"/>
            <a:ext cx="804864" cy="93610"/>
            <a:chOff x="10445750" y="491196"/>
            <a:chExt cx="1149384" cy="133680"/>
          </a:xfrm>
          <a:solidFill>
            <a:srgbClr val="2A2A2A"/>
          </a:solidFill>
        </p:grpSpPr>
        <p:sp>
          <p:nvSpPr>
            <p:cNvPr id="40" name="자유형: 도형 39">
              <a:extLst>
                <a:ext uri="{FF2B5EF4-FFF2-40B4-BE49-F238E27FC236}">
                  <a16:creationId xmlns:a16="http://schemas.microsoft.com/office/drawing/2014/main" id="{4178C808-171B-4BE1-A251-315C01ED4767}"/>
                </a:ext>
              </a:extLst>
            </p:cNvPr>
            <p:cNvSpPr/>
            <p:nvPr/>
          </p:nvSpPr>
          <p:spPr>
            <a:xfrm>
              <a:off x="10445750" y="495985"/>
              <a:ext cx="100499" cy="124205"/>
            </a:xfrm>
            <a:custGeom>
              <a:avLst/>
              <a:gdLst>
                <a:gd name="connsiteX0" fmla="*/ 66053 w 100499"/>
                <a:gd name="connsiteY0" fmla="*/ 239 h 124205"/>
                <a:gd name="connsiteX1" fmla="*/ 65643 w 100499"/>
                <a:gd name="connsiteY1" fmla="*/ 239 h 124205"/>
                <a:gd name="connsiteX2" fmla="*/ 65643 w 100499"/>
                <a:gd name="connsiteY2" fmla="*/ 0 h 124205"/>
                <a:gd name="connsiteX3" fmla="*/ 34788 w 100499"/>
                <a:gd name="connsiteY3" fmla="*/ 0 h 124205"/>
                <a:gd name="connsiteX4" fmla="*/ 0 w 100499"/>
                <a:gd name="connsiteY4" fmla="*/ 0 h 124205"/>
                <a:gd name="connsiteX5" fmla="*/ 0 w 100499"/>
                <a:gd name="connsiteY5" fmla="*/ 124205 h 124205"/>
                <a:gd name="connsiteX6" fmla="*/ 34823 w 100499"/>
                <a:gd name="connsiteY6" fmla="*/ 124205 h 124205"/>
                <a:gd name="connsiteX7" fmla="*/ 34823 w 100499"/>
                <a:gd name="connsiteY7" fmla="*/ 89383 h 124205"/>
                <a:gd name="connsiteX8" fmla="*/ 65677 w 100499"/>
                <a:gd name="connsiteY8" fmla="*/ 89383 h 124205"/>
                <a:gd name="connsiteX9" fmla="*/ 65677 w 100499"/>
                <a:gd name="connsiteY9" fmla="*/ 89383 h 124205"/>
                <a:gd name="connsiteX10" fmla="*/ 66088 w 100499"/>
                <a:gd name="connsiteY10" fmla="*/ 89383 h 124205"/>
                <a:gd name="connsiteX11" fmla="*/ 100500 w 100499"/>
                <a:gd name="connsiteY11" fmla="*/ 44811 h 124205"/>
                <a:gd name="connsiteX12" fmla="*/ 66053 w 100499"/>
                <a:gd name="connsiteY12" fmla="*/ 239 h 124205"/>
                <a:gd name="connsiteX13" fmla="*/ 52679 w 100499"/>
                <a:gd name="connsiteY13" fmla="*/ 61709 h 124205"/>
                <a:gd name="connsiteX14" fmla="*/ 52542 w 100499"/>
                <a:gd name="connsiteY14" fmla="*/ 61709 h 124205"/>
                <a:gd name="connsiteX15" fmla="*/ 52542 w 100499"/>
                <a:gd name="connsiteY15" fmla="*/ 61709 h 124205"/>
                <a:gd name="connsiteX16" fmla="*/ 34823 w 100499"/>
                <a:gd name="connsiteY16" fmla="*/ 61709 h 124205"/>
                <a:gd name="connsiteX17" fmla="*/ 34823 w 100499"/>
                <a:gd name="connsiteY17" fmla="*/ 27673 h 124205"/>
                <a:gd name="connsiteX18" fmla="*/ 52542 w 100499"/>
                <a:gd name="connsiteY18" fmla="*/ 27673 h 124205"/>
                <a:gd name="connsiteX19" fmla="*/ 52542 w 100499"/>
                <a:gd name="connsiteY19" fmla="*/ 27776 h 124205"/>
                <a:gd name="connsiteX20" fmla="*/ 52679 w 100499"/>
                <a:gd name="connsiteY20" fmla="*/ 27776 h 124205"/>
                <a:gd name="connsiteX21" fmla="*/ 66567 w 100499"/>
                <a:gd name="connsiteY21" fmla="*/ 44743 h 124205"/>
                <a:gd name="connsiteX22" fmla="*/ 52679 w 100499"/>
                <a:gd name="connsiteY22" fmla="*/ 61709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0499" h="124205">
                  <a:moveTo>
                    <a:pt x="66053" y="239"/>
                  </a:moveTo>
                  <a:cubicBezTo>
                    <a:pt x="65917" y="239"/>
                    <a:pt x="65780" y="239"/>
                    <a:pt x="65643" y="239"/>
                  </a:cubicBezTo>
                  <a:lnTo>
                    <a:pt x="65643" y="0"/>
                  </a:lnTo>
                  <a:lnTo>
                    <a:pt x="34788" y="0"/>
                  </a:lnTo>
                  <a:lnTo>
                    <a:pt x="0" y="0"/>
                  </a:lnTo>
                  <a:lnTo>
                    <a:pt x="0" y="124205"/>
                  </a:lnTo>
                  <a:lnTo>
                    <a:pt x="34823" y="124205"/>
                  </a:lnTo>
                  <a:lnTo>
                    <a:pt x="34823" y="89383"/>
                  </a:lnTo>
                  <a:lnTo>
                    <a:pt x="65677" y="89383"/>
                  </a:lnTo>
                  <a:lnTo>
                    <a:pt x="65677" y="89383"/>
                  </a:lnTo>
                  <a:cubicBezTo>
                    <a:pt x="65814" y="89383"/>
                    <a:pt x="65951" y="89383"/>
                    <a:pt x="66088" y="89383"/>
                  </a:cubicBezTo>
                  <a:cubicBezTo>
                    <a:pt x="85107" y="89383"/>
                    <a:pt x="100500" y="69440"/>
                    <a:pt x="100500" y="44811"/>
                  </a:cubicBezTo>
                  <a:cubicBezTo>
                    <a:pt x="100500" y="20182"/>
                    <a:pt x="85072" y="239"/>
                    <a:pt x="66053" y="239"/>
                  </a:cubicBezTo>
                  <a:close/>
                  <a:moveTo>
                    <a:pt x="52679" y="61709"/>
                  </a:moveTo>
                  <a:cubicBezTo>
                    <a:pt x="52644" y="61709"/>
                    <a:pt x="52576" y="61709"/>
                    <a:pt x="52542" y="61709"/>
                  </a:cubicBezTo>
                  <a:lnTo>
                    <a:pt x="52542" y="61709"/>
                  </a:lnTo>
                  <a:lnTo>
                    <a:pt x="34823" y="61709"/>
                  </a:lnTo>
                  <a:lnTo>
                    <a:pt x="34823" y="27673"/>
                  </a:lnTo>
                  <a:lnTo>
                    <a:pt x="52542" y="27673"/>
                  </a:lnTo>
                  <a:lnTo>
                    <a:pt x="52542" y="27776"/>
                  </a:lnTo>
                  <a:cubicBezTo>
                    <a:pt x="52576" y="27776"/>
                    <a:pt x="52644" y="27776"/>
                    <a:pt x="52679" y="27776"/>
                  </a:cubicBezTo>
                  <a:cubicBezTo>
                    <a:pt x="59896" y="27776"/>
                    <a:pt x="66567" y="35370"/>
                    <a:pt x="66567" y="44743"/>
                  </a:cubicBezTo>
                  <a:cubicBezTo>
                    <a:pt x="66567" y="54115"/>
                    <a:pt x="59896" y="61709"/>
                    <a:pt x="52679" y="61709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ea typeface="Noto Sans KR Regular" panose="020B0500000000000000" pitchFamily="34" charset="-127"/>
              </a:endParaRPr>
            </a:p>
          </p:txBody>
        </p:sp>
        <p:sp>
          <p:nvSpPr>
            <p:cNvPr id="44" name="자유형: 도형 43">
              <a:extLst>
                <a:ext uri="{FF2B5EF4-FFF2-40B4-BE49-F238E27FC236}">
                  <a16:creationId xmlns:a16="http://schemas.microsoft.com/office/drawing/2014/main" id="{4E3B19FD-5FC3-42AA-A88C-13C59FB1CFC4}"/>
                </a:ext>
              </a:extLst>
            </p:cNvPr>
            <p:cNvSpPr/>
            <p:nvPr/>
          </p:nvSpPr>
          <p:spPr>
            <a:xfrm>
              <a:off x="10535919" y="495985"/>
              <a:ext cx="131320" cy="124205"/>
            </a:xfrm>
            <a:custGeom>
              <a:avLst/>
              <a:gdLst>
                <a:gd name="connsiteX0" fmla="*/ 84662 w 131320"/>
                <a:gd name="connsiteY0" fmla="*/ 0 h 124205"/>
                <a:gd name="connsiteX1" fmla="*/ 65677 w 131320"/>
                <a:gd name="connsiteY1" fmla="*/ 0 h 124205"/>
                <a:gd name="connsiteX2" fmla="*/ 46692 w 131320"/>
                <a:gd name="connsiteY2" fmla="*/ 0 h 124205"/>
                <a:gd name="connsiteX3" fmla="*/ 0 w 131320"/>
                <a:gd name="connsiteY3" fmla="*/ 124205 h 124205"/>
                <a:gd name="connsiteX4" fmla="*/ 34002 w 131320"/>
                <a:gd name="connsiteY4" fmla="*/ 124205 h 124205"/>
                <a:gd name="connsiteX5" fmla="*/ 41903 w 131320"/>
                <a:gd name="connsiteY5" fmla="*/ 105220 h 124205"/>
                <a:gd name="connsiteX6" fmla="*/ 65643 w 131320"/>
                <a:gd name="connsiteY6" fmla="*/ 105220 h 124205"/>
                <a:gd name="connsiteX7" fmla="*/ 89417 w 131320"/>
                <a:gd name="connsiteY7" fmla="*/ 105220 h 124205"/>
                <a:gd name="connsiteX8" fmla="*/ 97318 w 131320"/>
                <a:gd name="connsiteY8" fmla="*/ 124205 h 124205"/>
                <a:gd name="connsiteX9" fmla="*/ 131320 w 131320"/>
                <a:gd name="connsiteY9" fmla="*/ 124205 h 124205"/>
                <a:gd name="connsiteX10" fmla="*/ 84662 w 131320"/>
                <a:gd name="connsiteY10" fmla="*/ 0 h 124205"/>
                <a:gd name="connsiteX11" fmla="*/ 65677 w 131320"/>
                <a:gd name="connsiteY11" fmla="*/ 77513 h 124205"/>
                <a:gd name="connsiteX12" fmla="*/ 49839 w 131320"/>
                <a:gd name="connsiteY12" fmla="*/ 77513 h 124205"/>
                <a:gd name="connsiteX13" fmla="*/ 64104 w 131320"/>
                <a:gd name="connsiteY13" fmla="*/ 38756 h 124205"/>
                <a:gd name="connsiteX14" fmla="*/ 65677 w 131320"/>
                <a:gd name="connsiteY14" fmla="*/ 38756 h 124205"/>
                <a:gd name="connsiteX15" fmla="*/ 67251 w 131320"/>
                <a:gd name="connsiteY15" fmla="*/ 38756 h 124205"/>
                <a:gd name="connsiteX16" fmla="*/ 81481 w 131320"/>
                <a:gd name="connsiteY16" fmla="*/ 77513 h 124205"/>
                <a:gd name="connsiteX17" fmla="*/ 65677 w 131320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320" h="124205">
                  <a:moveTo>
                    <a:pt x="84662" y="0"/>
                  </a:moveTo>
                  <a:lnTo>
                    <a:pt x="65677" y="0"/>
                  </a:lnTo>
                  <a:lnTo>
                    <a:pt x="46692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417" y="105220"/>
                  </a:lnTo>
                  <a:lnTo>
                    <a:pt x="97318" y="124205"/>
                  </a:lnTo>
                  <a:lnTo>
                    <a:pt x="131320" y="124205"/>
                  </a:lnTo>
                  <a:lnTo>
                    <a:pt x="84662" y="0"/>
                  </a:lnTo>
                  <a:close/>
                  <a:moveTo>
                    <a:pt x="65677" y="77513"/>
                  </a:moveTo>
                  <a:lnTo>
                    <a:pt x="49839" y="77513"/>
                  </a:lnTo>
                  <a:lnTo>
                    <a:pt x="64104" y="38756"/>
                  </a:lnTo>
                  <a:lnTo>
                    <a:pt x="65677" y="38756"/>
                  </a:lnTo>
                  <a:lnTo>
                    <a:pt x="67251" y="38756"/>
                  </a:lnTo>
                  <a:lnTo>
                    <a:pt x="81481" y="77513"/>
                  </a:lnTo>
                  <a:lnTo>
                    <a:pt x="65677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ea typeface="Noto Sans KR Regular" panose="020B0500000000000000" pitchFamily="34" charset="-127"/>
              </a:endParaRPr>
            </a:p>
          </p:txBody>
        </p:sp>
        <p:sp>
          <p:nvSpPr>
            <p:cNvPr id="46" name="자유형: 도형 45">
              <a:extLst>
                <a:ext uri="{FF2B5EF4-FFF2-40B4-BE49-F238E27FC236}">
                  <a16:creationId xmlns:a16="http://schemas.microsoft.com/office/drawing/2014/main" id="{FD47238C-416A-4C32-A6D9-7A1B152C032C}"/>
                </a:ext>
              </a:extLst>
            </p:cNvPr>
            <p:cNvSpPr/>
            <p:nvPr/>
          </p:nvSpPr>
          <p:spPr>
            <a:xfrm>
              <a:off x="10678322" y="495985"/>
              <a:ext cx="100499" cy="124205"/>
            </a:xfrm>
            <a:custGeom>
              <a:avLst/>
              <a:gdLst>
                <a:gd name="connsiteX0" fmla="*/ 66053 w 100499"/>
                <a:gd name="connsiteY0" fmla="*/ 239 h 124205"/>
                <a:gd name="connsiteX1" fmla="*/ 65643 w 100499"/>
                <a:gd name="connsiteY1" fmla="*/ 239 h 124205"/>
                <a:gd name="connsiteX2" fmla="*/ 65643 w 100499"/>
                <a:gd name="connsiteY2" fmla="*/ 0 h 124205"/>
                <a:gd name="connsiteX3" fmla="*/ 34788 w 100499"/>
                <a:gd name="connsiteY3" fmla="*/ 0 h 124205"/>
                <a:gd name="connsiteX4" fmla="*/ 0 w 100499"/>
                <a:gd name="connsiteY4" fmla="*/ 0 h 124205"/>
                <a:gd name="connsiteX5" fmla="*/ 0 w 100499"/>
                <a:gd name="connsiteY5" fmla="*/ 124205 h 124205"/>
                <a:gd name="connsiteX6" fmla="*/ 34823 w 100499"/>
                <a:gd name="connsiteY6" fmla="*/ 124205 h 124205"/>
                <a:gd name="connsiteX7" fmla="*/ 34823 w 100499"/>
                <a:gd name="connsiteY7" fmla="*/ 89383 h 124205"/>
                <a:gd name="connsiteX8" fmla="*/ 65677 w 100499"/>
                <a:gd name="connsiteY8" fmla="*/ 89383 h 124205"/>
                <a:gd name="connsiteX9" fmla="*/ 65677 w 100499"/>
                <a:gd name="connsiteY9" fmla="*/ 89383 h 124205"/>
                <a:gd name="connsiteX10" fmla="*/ 66088 w 100499"/>
                <a:gd name="connsiteY10" fmla="*/ 89383 h 124205"/>
                <a:gd name="connsiteX11" fmla="*/ 100500 w 100499"/>
                <a:gd name="connsiteY11" fmla="*/ 44811 h 124205"/>
                <a:gd name="connsiteX12" fmla="*/ 66053 w 100499"/>
                <a:gd name="connsiteY12" fmla="*/ 239 h 124205"/>
                <a:gd name="connsiteX13" fmla="*/ 52679 w 100499"/>
                <a:gd name="connsiteY13" fmla="*/ 61709 h 124205"/>
                <a:gd name="connsiteX14" fmla="*/ 52542 w 100499"/>
                <a:gd name="connsiteY14" fmla="*/ 61709 h 124205"/>
                <a:gd name="connsiteX15" fmla="*/ 52542 w 100499"/>
                <a:gd name="connsiteY15" fmla="*/ 61709 h 124205"/>
                <a:gd name="connsiteX16" fmla="*/ 34823 w 100499"/>
                <a:gd name="connsiteY16" fmla="*/ 61709 h 124205"/>
                <a:gd name="connsiteX17" fmla="*/ 34823 w 100499"/>
                <a:gd name="connsiteY17" fmla="*/ 27673 h 124205"/>
                <a:gd name="connsiteX18" fmla="*/ 52542 w 100499"/>
                <a:gd name="connsiteY18" fmla="*/ 27673 h 124205"/>
                <a:gd name="connsiteX19" fmla="*/ 52542 w 100499"/>
                <a:gd name="connsiteY19" fmla="*/ 27776 h 124205"/>
                <a:gd name="connsiteX20" fmla="*/ 52679 w 100499"/>
                <a:gd name="connsiteY20" fmla="*/ 27776 h 124205"/>
                <a:gd name="connsiteX21" fmla="*/ 66567 w 100499"/>
                <a:gd name="connsiteY21" fmla="*/ 44743 h 124205"/>
                <a:gd name="connsiteX22" fmla="*/ 52679 w 100499"/>
                <a:gd name="connsiteY22" fmla="*/ 61709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0499" h="124205">
                  <a:moveTo>
                    <a:pt x="66053" y="239"/>
                  </a:moveTo>
                  <a:cubicBezTo>
                    <a:pt x="65917" y="239"/>
                    <a:pt x="65780" y="239"/>
                    <a:pt x="65643" y="239"/>
                  </a:cubicBezTo>
                  <a:lnTo>
                    <a:pt x="65643" y="0"/>
                  </a:lnTo>
                  <a:lnTo>
                    <a:pt x="34788" y="0"/>
                  </a:lnTo>
                  <a:lnTo>
                    <a:pt x="0" y="0"/>
                  </a:lnTo>
                  <a:lnTo>
                    <a:pt x="0" y="124205"/>
                  </a:lnTo>
                  <a:lnTo>
                    <a:pt x="34823" y="124205"/>
                  </a:lnTo>
                  <a:lnTo>
                    <a:pt x="34823" y="89383"/>
                  </a:lnTo>
                  <a:lnTo>
                    <a:pt x="65677" y="89383"/>
                  </a:lnTo>
                  <a:lnTo>
                    <a:pt x="65677" y="89383"/>
                  </a:lnTo>
                  <a:cubicBezTo>
                    <a:pt x="65814" y="89383"/>
                    <a:pt x="65951" y="89383"/>
                    <a:pt x="66088" y="89383"/>
                  </a:cubicBezTo>
                  <a:cubicBezTo>
                    <a:pt x="85107" y="89383"/>
                    <a:pt x="100500" y="69440"/>
                    <a:pt x="100500" y="44811"/>
                  </a:cubicBezTo>
                  <a:cubicBezTo>
                    <a:pt x="100500" y="20182"/>
                    <a:pt x="85072" y="239"/>
                    <a:pt x="66053" y="239"/>
                  </a:cubicBezTo>
                  <a:close/>
                  <a:moveTo>
                    <a:pt x="52679" y="61709"/>
                  </a:moveTo>
                  <a:cubicBezTo>
                    <a:pt x="52644" y="61709"/>
                    <a:pt x="52576" y="61709"/>
                    <a:pt x="52542" y="61709"/>
                  </a:cubicBezTo>
                  <a:lnTo>
                    <a:pt x="52542" y="61709"/>
                  </a:lnTo>
                  <a:lnTo>
                    <a:pt x="34823" y="61709"/>
                  </a:lnTo>
                  <a:lnTo>
                    <a:pt x="34823" y="27673"/>
                  </a:lnTo>
                  <a:lnTo>
                    <a:pt x="52542" y="27673"/>
                  </a:lnTo>
                  <a:lnTo>
                    <a:pt x="52542" y="27776"/>
                  </a:lnTo>
                  <a:cubicBezTo>
                    <a:pt x="52576" y="27776"/>
                    <a:pt x="52644" y="27776"/>
                    <a:pt x="52679" y="27776"/>
                  </a:cubicBezTo>
                  <a:cubicBezTo>
                    <a:pt x="59896" y="27776"/>
                    <a:pt x="66567" y="35370"/>
                    <a:pt x="66567" y="44743"/>
                  </a:cubicBezTo>
                  <a:cubicBezTo>
                    <a:pt x="66567" y="54115"/>
                    <a:pt x="59896" y="61709"/>
                    <a:pt x="52679" y="61709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ea typeface="Noto Sans KR Regular" panose="020B0500000000000000" pitchFamily="34" charset="-127"/>
              </a:endParaRPr>
            </a:p>
          </p:txBody>
        </p:sp>
        <p:sp>
          <p:nvSpPr>
            <p:cNvPr id="47" name="자유형: 도형 46">
              <a:extLst>
                <a:ext uri="{FF2B5EF4-FFF2-40B4-BE49-F238E27FC236}">
                  <a16:creationId xmlns:a16="http://schemas.microsoft.com/office/drawing/2014/main" id="{665B3949-EE7F-49AE-BBAA-F1FB1923E075}"/>
                </a:ext>
              </a:extLst>
            </p:cNvPr>
            <p:cNvSpPr/>
            <p:nvPr/>
          </p:nvSpPr>
          <p:spPr>
            <a:xfrm>
              <a:off x="10768525" y="495985"/>
              <a:ext cx="131285" cy="124205"/>
            </a:xfrm>
            <a:custGeom>
              <a:avLst/>
              <a:gdLst>
                <a:gd name="connsiteX0" fmla="*/ 84628 w 131285"/>
                <a:gd name="connsiteY0" fmla="*/ 0 h 124205"/>
                <a:gd name="connsiteX1" fmla="*/ 65643 w 131285"/>
                <a:gd name="connsiteY1" fmla="*/ 0 h 124205"/>
                <a:gd name="connsiteX2" fmla="*/ 46658 w 131285"/>
                <a:gd name="connsiteY2" fmla="*/ 0 h 124205"/>
                <a:gd name="connsiteX3" fmla="*/ 0 w 131285"/>
                <a:gd name="connsiteY3" fmla="*/ 124205 h 124205"/>
                <a:gd name="connsiteX4" fmla="*/ 34002 w 131285"/>
                <a:gd name="connsiteY4" fmla="*/ 124205 h 124205"/>
                <a:gd name="connsiteX5" fmla="*/ 41903 w 131285"/>
                <a:gd name="connsiteY5" fmla="*/ 105220 h 124205"/>
                <a:gd name="connsiteX6" fmla="*/ 65643 w 131285"/>
                <a:gd name="connsiteY6" fmla="*/ 105220 h 124205"/>
                <a:gd name="connsiteX7" fmla="*/ 89383 w 131285"/>
                <a:gd name="connsiteY7" fmla="*/ 105220 h 124205"/>
                <a:gd name="connsiteX8" fmla="*/ 97284 w 131285"/>
                <a:gd name="connsiteY8" fmla="*/ 124205 h 124205"/>
                <a:gd name="connsiteX9" fmla="*/ 131286 w 131285"/>
                <a:gd name="connsiteY9" fmla="*/ 124205 h 124205"/>
                <a:gd name="connsiteX10" fmla="*/ 84628 w 131285"/>
                <a:gd name="connsiteY10" fmla="*/ 0 h 124205"/>
                <a:gd name="connsiteX11" fmla="*/ 65643 w 131285"/>
                <a:gd name="connsiteY11" fmla="*/ 77513 h 124205"/>
                <a:gd name="connsiteX12" fmla="*/ 49805 w 131285"/>
                <a:gd name="connsiteY12" fmla="*/ 77513 h 124205"/>
                <a:gd name="connsiteX13" fmla="*/ 64035 w 131285"/>
                <a:gd name="connsiteY13" fmla="*/ 38756 h 124205"/>
                <a:gd name="connsiteX14" fmla="*/ 65609 w 131285"/>
                <a:gd name="connsiteY14" fmla="*/ 38756 h 124205"/>
                <a:gd name="connsiteX15" fmla="*/ 67182 w 131285"/>
                <a:gd name="connsiteY15" fmla="*/ 38756 h 124205"/>
                <a:gd name="connsiteX16" fmla="*/ 81412 w 131285"/>
                <a:gd name="connsiteY16" fmla="*/ 77513 h 124205"/>
                <a:gd name="connsiteX17" fmla="*/ 65643 w 131285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85" h="124205">
                  <a:moveTo>
                    <a:pt x="84628" y="0"/>
                  </a:moveTo>
                  <a:lnTo>
                    <a:pt x="65643" y="0"/>
                  </a:lnTo>
                  <a:lnTo>
                    <a:pt x="46658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383" y="105220"/>
                  </a:lnTo>
                  <a:lnTo>
                    <a:pt x="97284" y="124205"/>
                  </a:lnTo>
                  <a:lnTo>
                    <a:pt x="131286" y="124205"/>
                  </a:lnTo>
                  <a:lnTo>
                    <a:pt x="84628" y="0"/>
                  </a:lnTo>
                  <a:close/>
                  <a:moveTo>
                    <a:pt x="65643" y="77513"/>
                  </a:moveTo>
                  <a:lnTo>
                    <a:pt x="49805" y="77513"/>
                  </a:lnTo>
                  <a:lnTo>
                    <a:pt x="64035" y="38756"/>
                  </a:lnTo>
                  <a:lnTo>
                    <a:pt x="65609" y="38756"/>
                  </a:lnTo>
                  <a:lnTo>
                    <a:pt x="67182" y="38756"/>
                  </a:lnTo>
                  <a:lnTo>
                    <a:pt x="81412" y="77513"/>
                  </a:lnTo>
                  <a:lnTo>
                    <a:pt x="65643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ea typeface="Noto Sans KR Regular" panose="020B0500000000000000" pitchFamily="34" charset="-127"/>
              </a:endParaRPr>
            </a:p>
          </p:txBody>
        </p:sp>
        <p:sp>
          <p:nvSpPr>
            <p:cNvPr id="48" name="자유형: 도형 47">
              <a:extLst>
                <a:ext uri="{FF2B5EF4-FFF2-40B4-BE49-F238E27FC236}">
                  <a16:creationId xmlns:a16="http://schemas.microsoft.com/office/drawing/2014/main" id="{8D7F760D-CCBB-4467-862D-F91C8CBD1068}"/>
                </a:ext>
              </a:extLst>
            </p:cNvPr>
            <p:cNvSpPr/>
            <p:nvPr/>
          </p:nvSpPr>
          <p:spPr>
            <a:xfrm>
              <a:off x="10983686" y="495985"/>
              <a:ext cx="131285" cy="124205"/>
            </a:xfrm>
            <a:custGeom>
              <a:avLst/>
              <a:gdLst>
                <a:gd name="connsiteX0" fmla="*/ 84662 w 131285"/>
                <a:gd name="connsiteY0" fmla="*/ 0 h 124205"/>
                <a:gd name="connsiteX1" fmla="*/ 65677 w 131285"/>
                <a:gd name="connsiteY1" fmla="*/ 0 h 124205"/>
                <a:gd name="connsiteX2" fmla="*/ 46692 w 131285"/>
                <a:gd name="connsiteY2" fmla="*/ 0 h 124205"/>
                <a:gd name="connsiteX3" fmla="*/ 0 w 131285"/>
                <a:gd name="connsiteY3" fmla="*/ 124205 h 124205"/>
                <a:gd name="connsiteX4" fmla="*/ 34002 w 131285"/>
                <a:gd name="connsiteY4" fmla="*/ 124205 h 124205"/>
                <a:gd name="connsiteX5" fmla="*/ 41903 w 131285"/>
                <a:gd name="connsiteY5" fmla="*/ 105220 h 124205"/>
                <a:gd name="connsiteX6" fmla="*/ 65643 w 131285"/>
                <a:gd name="connsiteY6" fmla="*/ 105220 h 124205"/>
                <a:gd name="connsiteX7" fmla="*/ 89383 w 131285"/>
                <a:gd name="connsiteY7" fmla="*/ 105220 h 124205"/>
                <a:gd name="connsiteX8" fmla="*/ 97284 w 131285"/>
                <a:gd name="connsiteY8" fmla="*/ 124205 h 124205"/>
                <a:gd name="connsiteX9" fmla="*/ 131286 w 131285"/>
                <a:gd name="connsiteY9" fmla="*/ 124205 h 124205"/>
                <a:gd name="connsiteX10" fmla="*/ 84662 w 131285"/>
                <a:gd name="connsiteY10" fmla="*/ 0 h 124205"/>
                <a:gd name="connsiteX11" fmla="*/ 65677 w 131285"/>
                <a:gd name="connsiteY11" fmla="*/ 77513 h 124205"/>
                <a:gd name="connsiteX12" fmla="*/ 49839 w 131285"/>
                <a:gd name="connsiteY12" fmla="*/ 77513 h 124205"/>
                <a:gd name="connsiteX13" fmla="*/ 64069 w 131285"/>
                <a:gd name="connsiteY13" fmla="*/ 38756 h 124205"/>
                <a:gd name="connsiteX14" fmla="*/ 65643 w 131285"/>
                <a:gd name="connsiteY14" fmla="*/ 38756 h 124205"/>
                <a:gd name="connsiteX15" fmla="*/ 67216 w 131285"/>
                <a:gd name="connsiteY15" fmla="*/ 38756 h 124205"/>
                <a:gd name="connsiteX16" fmla="*/ 81446 w 131285"/>
                <a:gd name="connsiteY16" fmla="*/ 77513 h 124205"/>
                <a:gd name="connsiteX17" fmla="*/ 65677 w 131285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85" h="124205">
                  <a:moveTo>
                    <a:pt x="84662" y="0"/>
                  </a:moveTo>
                  <a:lnTo>
                    <a:pt x="65677" y="0"/>
                  </a:lnTo>
                  <a:lnTo>
                    <a:pt x="46692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383" y="105220"/>
                  </a:lnTo>
                  <a:lnTo>
                    <a:pt x="97284" y="124205"/>
                  </a:lnTo>
                  <a:lnTo>
                    <a:pt x="131286" y="124205"/>
                  </a:lnTo>
                  <a:lnTo>
                    <a:pt x="84662" y="0"/>
                  </a:lnTo>
                  <a:close/>
                  <a:moveTo>
                    <a:pt x="65677" y="77513"/>
                  </a:moveTo>
                  <a:lnTo>
                    <a:pt x="49839" y="77513"/>
                  </a:lnTo>
                  <a:lnTo>
                    <a:pt x="64069" y="38756"/>
                  </a:lnTo>
                  <a:lnTo>
                    <a:pt x="65643" y="38756"/>
                  </a:lnTo>
                  <a:lnTo>
                    <a:pt x="67216" y="38756"/>
                  </a:lnTo>
                  <a:lnTo>
                    <a:pt x="81446" y="77513"/>
                  </a:lnTo>
                  <a:lnTo>
                    <a:pt x="65677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ea typeface="Noto Sans KR Regular" panose="020B0500000000000000" pitchFamily="34" charset="-127"/>
              </a:endParaRPr>
            </a:p>
          </p:txBody>
        </p:sp>
        <p:sp>
          <p:nvSpPr>
            <p:cNvPr id="49" name="자유형: 도형 48">
              <a:extLst>
                <a:ext uri="{FF2B5EF4-FFF2-40B4-BE49-F238E27FC236}">
                  <a16:creationId xmlns:a16="http://schemas.microsoft.com/office/drawing/2014/main" id="{507DA002-B134-4F3D-987E-75B22A54BF4C}"/>
                </a:ext>
              </a:extLst>
            </p:cNvPr>
            <p:cNvSpPr/>
            <p:nvPr/>
          </p:nvSpPr>
          <p:spPr>
            <a:xfrm>
              <a:off x="11243966" y="495985"/>
              <a:ext cx="131285" cy="124205"/>
            </a:xfrm>
            <a:custGeom>
              <a:avLst/>
              <a:gdLst>
                <a:gd name="connsiteX0" fmla="*/ 84628 w 131285"/>
                <a:gd name="connsiteY0" fmla="*/ 0 h 124205"/>
                <a:gd name="connsiteX1" fmla="*/ 65643 w 131285"/>
                <a:gd name="connsiteY1" fmla="*/ 0 h 124205"/>
                <a:gd name="connsiteX2" fmla="*/ 46658 w 131285"/>
                <a:gd name="connsiteY2" fmla="*/ 0 h 124205"/>
                <a:gd name="connsiteX3" fmla="*/ 0 w 131285"/>
                <a:gd name="connsiteY3" fmla="*/ 124205 h 124205"/>
                <a:gd name="connsiteX4" fmla="*/ 34002 w 131285"/>
                <a:gd name="connsiteY4" fmla="*/ 124205 h 124205"/>
                <a:gd name="connsiteX5" fmla="*/ 41903 w 131285"/>
                <a:gd name="connsiteY5" fmla="*/ 105220 h 124205"/>
                <a:gd name="connsiteX6" fmla="*/ 65643 w 131285"/>
                <a:gd name="connsiteY6" fmla="*/ 105220 h 124205"/>
                <a:gd name="connsiteX7" fmla="*/ 89383 w 131285"/>
                <a:gd name="connsiteY7" fmla="*/ 105220 h 124205"/>
                <a:gd name="connsiteX8" fmla="*/ 97284 w 131285"/>
                <a:gd name="connsiteY8" fmla="*/ 124205 h 124205"/>
                <a:gd name="connsiteX9" fmla="*/ 131286 w 131285"/>
                <a:gd name="connsiteY9" fmla="*/ 124205 h 124205"/>
                <a:gd name="connsiteX10" fmla="*/ 84628 w 131285"/>
                <a:gd name="connsiteY10" fmla="*/ 0 h 124205"/>
                <a:gd name="connsiteX11" fmla="*/ 65643 w 131285"/>
                <a:gd name="connsiteY11" fmla="*/ 77513 h 124205"/>
                <a:gd name="connsiteX12" fmla="*/ 49805 w 131285"/>
                <a:gd name="connsiteY12" fmla="*/ 77513 h 124205"/>
                <a:gd name="connsiteX13" fmla="*/ 64035 w 131285"/>
                <a:gd name="connsiteY13" fmla="*/ 38756 h 124205"/>
                <a:gd name="connsiteX14" fmla="*/ 65609 w 131285"/>
                <a:gd name="connsiteY14" fmla="*/ 38756 h 124205"/>
                <a:gd name="connsiteX15" fmla="*/ 67182 w 131285"/>
                <a:gd name="connsiteY15" fmla="*/ 38756 h 124205"/>
                <a:gd name="connsiteX16" fmla="*/ 81412 w 131285"/>
                <a:gd name="connsiteY16" fmla="*/ 77513 h 124205"/>
                <a:gd name="connsiteX17" fmla="*/ 65643 w 131285"/>
                <a:gd name="connsiteY17" fmla="*/ 77513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85" h="124205">
                  <a:moveTo>
                    <a:pt x="84628" y="0"/>
                  </a:moveTo>
                  <a:lnTo>
                    <a:pt x="65643" y="0"/>
                  </a:lnTo>
                  <a:lnTo>
                    <a:pt x="46658" y="0"/>
                  </a:lnTo>
                  <a:lnTo>
                    <a:pt x="0" y="124205"/>
                  </a:lnTo>
                  <a:lnTo>
                    <a:pt x="34002" y="124205"/>
                  </a:lnTo>
                  <a:lnTo>
                    <a:pt x="41903" y="105220"/>
                  </a:lnTo>
                  <a:lnTo>
                    <a:pt x="65643" y="105220"/>
                  </a:lnTo>
                  <a:lnTo>
                    <a:pt x="89383" y="105220"/>
                  </a:lnTo>
                  <a:lnTo>
                    <a:pt x="97284" y="124205"/>
                  </a:lnTo>
                  <a:lnTo>
                    <a:pt x="131286" y="124205"/>
                  </a:lnTo>
                  <a:lnTo>
                    <a:pt x="84628" y="0"/>
                  </a:lnTo>
                  <a:close/>
                  <a:moveTo>
                    <a:pt x="65643" y="77513"/>
                  </a:moveTo>
                  <a:lnTo>
                    <a:pt x="49805" y="77513"/>
                  </a:lnTo>
                  <a:lnTo>
                    <a:pt x="64035" y="38756"/>
                  </a:lnTo>
                  <a:lnTo>
                    <a:pt x="65609" y="38756"/>
                  </a:lnTo>
                  <a:lnTo>
                    <a:pt x="67182" y="38756"/>
                  </a:lnTo>
                  <a:lnTo>
                    <a:pt x="81412" y="77513"/>
                  </a:lnTo>
                  <a:lnTo>
                    <a:pt x="65643" y="77513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ea typeface="Noto Sans KR Regular" panose="020B0500000000000000" pitchFamily="34" charset="-127"/>
              </a:endParaRPr>
            </a:p>
          </p:txBody>
        </p:sp>
        <p:sp>
          <p:nvSpPr>
            <p:cNvPr id="50" name="자유형: 도형 49">
              <a:extLst>
                <a:ext uri="{FF2B5EF4-FFF2-40B4-BE49-F238E27FC236}">
                  <a16:creationId xmlns:a16="http://schemas.microsoft.com/office/drawing/2014/main" id="{F86E4EA1-C473-492C-AA6B-EBD60EAFE6FC}"/>
                </a:ext>
              </a:extLst>
            </p:cNvPr>
            <p:cNvSpPr/>
            <p:nvPr/>
          </p:nvSpPr>
          <p:spPr>
            <a:xfrm>
              <a:off x="10891123" y="495985"/>
              <a:ext cx="100465" cy="124205"/>
            </a:xfrm>
            <a:custGeom>
              <a:avLst/>
              <a:gdLst>
                <a:gd name="connsiteX0" fmla="*/ 100465 w 100465"/>
                <a:gd name="connsiteY0" fmla="*/ 0 h 124205"/>
                <a:gd name="connsiteX1" fmla="*/ 0 w 100465"/>
                <a:gd name="connsiteY1" fmla="*/ 0 h 124205"/>
                <a:gd name="connsiteX2" fmla="*/ 0 w 100465"/>
                <a:gd name="connsiteY2" fmla="*/ 30855 h 124205"/>
                <a:gd name="connsiteX3" fmla="*/ 32428 w 100465"/>
                <a:gd name="connsiteY3" fmla="*/ 30855 h 124205"/>
                <a:gd name="connsiteX4" fmla="*/ 32428 w 100465"/>
                <a:gd name="connsiteY4" fmla="*/ 124205 h 124205"/>
                <a:gd name="connsiteX5" fmla="*/ 67251 w 100465"/>
                <a:gd name="connsiteY5" fmla="*/ 124205 h 124205"/>
                <a:gd name="connsiteX6" fmla="*/ 67251 w 100465"/>
                <a:gd name="connsiteY6" fmla="*/ 30855 h 124205"/>
                <a:gd name="connsiteX7" fmla="*/ 100465 w 100465"/>
                <a:gd name="connsiteY7" fmla="*/ 30855 h 124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465" h="124205">
                  <a:moveTo>
                    <a:pt x="100465" y="0"/>
                  </a:moveTo>
                  <a:lnTo>
                    <a:pt x="0" y="0"/>
                  </a:lnTo>
                  <a:lnTo>
                    <a:pt x="0" y="30855"/>
                  </a:lnTo>
                  <a:lnTo>
                    <a:pt x="32428" y="30855"/>
                  </a:lnTo>
                  <a:lnTo>
                    <a:pt x="32428" y="124205"/>
                  </a:lnTo>
                  <a:lnTo>
                    <a:pt x="67251" y="124205"/>
                  </a:lnTo>
                  <a:lnTo>
                    <a:pt x="67251" y="30855"/>
                  </a:lnTo>
                  <a:lnTo>
                    <a:pt x="100465" y="30855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ea typeface="Noto Sans KR Regular" panose="020B0500000000000000" pitchFamily="34" charset="-127"/>
              </a:endParaRPr>
            </a:p>
          </p:txBody>
        </p:sp>
        <p:sp>
          <p:nvSpPr>
            <p:cNvPr id="51" name="자유형: 도형 50">
              <a:extLst>
                <a:ext uri="{FF2B5EF4-FFF2-40B4-BE49-F238E27FC236}">
                  <a16:creationId xmlns:a16="http://schemas.microsoft.com/office/drawing/2014/main" id="{BC7E5E1E-E231-4211-8E3C-1A9215ABE32D}"/>
                </a:ext>
              </a:extLst>
            </p:cNvPr>
            <p:cNvSpPr/>
            <p:nvPr/>
          </p:nvSpPr>
          <p:spPr>
            <a:xfrm>
              <a:off x="11156944" y="495985"/>
              <a:ext cx="81480" cy="124992"/>
            </a:xfrm>
            <a:custGeom>
              <a:avLst/>
              <a:gdLst>
                <a:gd name="connsiteX0" fmla="*/ 34788 w 81480"/>
                <a:gd name="connsiteY0" fmla="*/ 93351 h 124992"/>
                <a:gd name="connsiteX1" fmla="*/ 34788 w 81480"/>
                <a:gd name="connsiteY1" fmla="*/ 0 h 124992"/>
                <a:gd name="connsiteX2" fmla="*/ 0 w 81480"/>
                <a:gd name="connsiteY2" fmla="*/ 0 h 124992"/>
                <a:gd name="connsiteX3" fmla="*/ 0 w 81480"/>
                <a:gd name="connsiteY3" fmla="*/ 124992 h 124992"/>
                <a:gd name="connsiteX4" fmla="*/ 1573 w 81480"/>
                <a:gd name="connsiteY4" fmla="*/ 124992 h 124992"/>
                <a:gd name="connsiteX5" fmla="*/ 34788 w 81480"/>
                <a:gd name="connsiteY5" fmla="*/ 124992 h 124992"/>
                <a:gd name="connsiteX6" fmla="*/ 81481 w 81480"/>
                <a:gd name="connsiteY6" fmla="*/ 124992 h 124992"/>
                <a:gd name="connsiteX7" fmla="*/ 81481 w 81480"/>
                <a:gd name="connsiteY7" fmla="*/ 93351 h 124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480" h="124992">
                  <a:moveTo>
                    <a:pt x="34788" y="93351"/>
                  </a:moveTo>
                  <a:lnTo>
                    <a:pt x="34788" y="0"/>
                  </a:lnTo>
                  <a:lnTo>
                    <a:pt x="0" y="0"/>
                  </a:lnTo>
                  <a:lnTo>
                    <a:pt x="0" y="124992"/>
                  </a:lnTo>
                  <a:lnTo>
                    <a:pt x="1573" y="124992"/>
                  </a:lnTo>
                  <a:lnTo>
                    <a:pt x="34788" y="124992"/>
                  </a:lnTo>
                  <a:lnTo>
                    <a:pt x="81481" y="124992"/>
                  </a:lnTo>
                  <a:lnTo>
                    <a:pt x="81481" y="93351"/>
                  </a:ln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ea typeface="Noto Sans KR Regular" panose="020B0500000000000000" pitchFamily="34" charset="-127"/>
              </a:endParaRPr>
            </a:p>
          </p:txBody>
        </p:sp>
        <p:sp>
          <p:nvSpPr>
            <p:cNvPr id="52" name="자유형: 도형 51">
              <a:extLst>
                <a:ext uri="{FF2B5EF4-FFF2-40B4-BE49-F238E27FC236}">
                  <a16:creationId xmlns:a16="http://schemas.microsoft.com/office/drawing/2014/main" id="{9C7B624E-EF5C-432D-AD48-3FA7096CB538}"/>
                </a:ext>
              </a:extLst>
            </p:cNvPr>
            <p:cNvSpPr/>
            <p:nvPr/>
          </p:nvSpPr>
          <p:spPr>
            <a:xfrm>
              <a:off x="11389516" y="495951"/>
              <a:ext cx="98892" cy="124239"/>
            </a:xfrm>
            <a:custGeom>
              <a:avLst/>
              <a:gdLst>
                <a:gd name="connsiteX0" fmla="*/ 75939 w 98892"/>
                <a:gd name="connsiteY0" fmla="*/ 59759 h 124239"/>
                <a:gd name="connsiteX1" fmla="*/ 94924 w 98892"/>
                <a:gd name="connsiteY1" fmla="*/ 30855 h 124239"/>
                <a:gd name="connsiteX2" fmla="*/ 65643 w 98892"/>
                <a:gd name="connsiteY2" fmla="*/ 0 h 124239"/>
                <a:gd name="connsiteX3" fmla="*/ 32428 w 98892"/>
                <a:gd name="connsiteY3" fmla="*/ 0 h 124239"/>
                <a:gd name="connsiteX4" fmla="*/ 0 w 98892"/>
                <a:gd name="connsiteY4" fmla="*/ 0 h 124239"/>
                <a:gd name="connsiteX5" fmla="*/ 0 w 98892"/>
                <a:gd name="connsiteY5" fmla="*/ 124239 h 124239"/>
                <a:gd name="connsiteX6" fmla="*/ 32428 w 98892"/>
                <a:gd name="connsiteY6" fmla="*/ 124239 h 124239"/>
                <a:gd name="connsiteX7" fmla="*/ 67764 w 98892"/>
                <a:gd name="connsiteY7" fmla="*/ 124239 h 124239"/>
                <a:gd name="connsiteX8" fmla="*/ 98892 w 98892"/>
                <a:gd name="connsiteY8" fmla="*/ 91435 h 124239"/>
                <a:gd name="connsiteX9" fmla="*/ 75939 w 98892"/>
                <a:gd name="connsiteY9" fmla="*/ 59759 h 124239"/>
                <a:gd name="connsiteX10" fmla="*/ 32428 w 98892"/>
                <a:gd name="connsiteY10" fmla="*/ 26921 h 124239"/>
                <a:gd name="connsiteX11" fmla="*/ 53773 w 98892"/>
                <a:gd name="connsiteY11" fmla="*/ 26921 h 124239"/>
                <a:gd name="connsiteX12" fmla="*/ 63283 w 98892"/>
                <a:gd name="connsiteY12" fmla="*/ 38791 h 124239"/>
                <a:gd name="connsiteX13" fmla="*/ 53773 w 98892"/>
                <a:gd name="connsiteY13" fmla="*/ 50660 h 124239"/>
                <a:gd name="connsiteX14" fmla="*/ 32428 w 98892"/>
                <a:gd name="connsiteY14" fmla="*/ 50660 h 124239"/>
                <a:gd name="connsiteX15" fmla="*/ 32428 w 98892"/>
                <a:gd name="connsiteY15" fmla="*/ 26921 h 124239"/>
                <a:gd name="connsiteX16" fmla="*/ 53807 w 98892"/>
                <a:gd name="connsiteY16" fmla="*/ 97319 h 124239"/>
                <a:gd name="connsiteX17" fmla="*/ 32462 w 98892"/>
                <a:gd name="connsiteY17" fmla="*/ 97319 h 124239"/>
                <a:gd name="connsiteX18" fmla="*/ 32462 w 98892"/>
                <a:gd name="connsiteY18" fmla="*/ 73613 h 124239"/>
                <a:gd name="connsiteX19" fmla="*/ 53807 w 98892"/>
                <a:gd name="connsiteY19" fmla="*/ 73613 h 124239"/>
                <a:gd name="connsiteX20" fmla="*/ 65677 w 98892"/>
                <a:gd name="connsiteY20" fmla="*/ 85483 h 124239"/>
                <a:gd name="connsiteX21" fmla="*/ 53807 w 98892"/>
                <a:gd name="connsiteY21" fmla="*/ 97319 h 124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8892" h="124239">
                  <a:moveTo>
                    <a:pt x="75939" y="59759"/>
                  </a:moveTo>
                  <a:cubicBezTo>
                    <a:pt x="87022" y="55381"/>
                    <a:pt x="94924" y="44093"/>
                    <a:pt x="94924" y="30855"/>
                  </a:cubicBezTo>
                  <a:cubicBezTo>
                    <a:pt x="94924" y="13820"/>
                    <a:pt x="81823" y="0"/>
                    <a:pt x="65643" y="0"/>
                  </a:cubicBezTo>
                  <a:lnTo>
                    <a:pt x="32428" y="0"/>
                  </a:lnTo>
                  <a:lnTo>
                    <a:pt x="0" y="0"/>
                  </a:lnTo>
                  <a:lnTo>
                    <a:pt x="0" y="124239"/>
                  </a:lnTo>
                  <a:lnTo>
                    <a:pt x="32428" y="124239"/>
                  </a:lnTo>
                  <a:lnTo>
                    <a:pt x="67764" y="124239"/>
                  </a:lnTo>
                  <a:cubicBezTo>
                    <a:pt x="84936" y="124239"/>
                    <a:pt x="98892" y="109565"/>
                    <a:pt x="98892" y="91435"/>
                  </a:cubicBezTo>
                  <a:cubicBezTo>
                    <a:pt x="98892" y="76281"/>
                    <a:pt x="89143" y="63556"/>
                    <a:pt x="75939" y="59759"/>
                  </a:cubicBezTo>
                  <a:close/>
                  <a:moveTo>
                    <a:pt x="32428" y="26921"/>
                  </a:moveTo>
                  <a:lnTo>
                    <a:pt x="53773" y="26921"/>
                  </a:lnTo>
                  <a:cubicBezTo>
                    <a:pt x="59007" y="26921"/>
                    <a:pt x="63283" y="32223"/>
                    <a:pt x="63283" y="38791"/>
                  </a:cubicBezTo>
                  <a:cubicBezTo>
                    <a:pt x="63283" y="45358"/>
                    <a:pt x="59041" y="50660"/>
                    <a:pt x="53773" y="50660"/>
                  </a:cubicBezTo>
                  <a:lnTo>
                    <a:pt x="32428" y="50660"/>
                  </a:lnTo>
                  <a:lnTo>
                    <a:pt x="32428" y="26921"/>
                  </a:lnTo>
                  <a:close/>
                  <a:moveTo>
                    <a:pt x="53807" y="97319"/>
                  </a:moveTo>
                  <a:lnTo>
                    <a:pt x="32462" y="97319"/>
                  </a:lnTo>
                  <a:lnTo>
                    <a:pt x="32462" y="73613"/>
                  </a:lnTo>
                  <a:lnTo>
                    <a:pt x="53807" y="73613"/>
                  </a:lnTo>
                  <a:cubicBezTo>
                    <a:pt x="60375" y="73613"/>
                    <a:pt x="65677" y="78915"/>
                    <a:pt x="65677" y="85483"/>
                  </a:cubicBezTo>
                  <a:cubicBezTo>
                    <a:pt x="65643" y="92017"/>
                    <a:pt x="60341" y="97319"/>
                    <a:pt x="53807" y="97319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ea typeface="Noto Sans KR Regular" panose="020B0500000000000000" pitchFamily="34" charset="-127"/>
              </a:endParaRPr>
            </a:p>
          </p:txBody>
        </p:sp>
        <p:sp>
          <p:nvSpPr>
            <p:cNvPr id="53" name="자유형: 도형 52">
              <a:extLst>
                <a:ext uri="{FF2B5EF4-FFF2-40B4-BE49-F238E27FC236}">
                  <a16:creationId xmlns:a16="http://schemas.microsoft.com/office/drawing/2014/main" id="{EA41CEEC-B58F-4F14-A36C-06AEFB9DB83B}"/>
                </a:ext>
              </a:extLst>
            </p:cNvPr>
            <p:cNvSpPr/>
            <p:nvPr/>
          </p:nvSpPr>
          <p:spPr>
            <a:xfrm>
              <a:off x="11493916" y="491196"/>
              <a:ext cx="101218" cy="133680"/>
            </a:xfrm>
            <a:custGeom>
              <a:avLst/>
              <a:gdLst>
                <a:gd name="connsiteX0" fmla="*/ 101150 w 101218"/>
                <a:gd name="connsiteY0" fmla="*/ 91230 h 133680"/>
                <a:gd name="connsiteX1" fmla="*/ 101184 w 101218"/>
                <a:gd name="connsiteY1" fmla="*/ 90614 h 133680"/>
                <a:gd name="connsiteX2" fmla="*/ 101150 w 101218"/>
                <a:gd name="connsiteY2" fmla="*/ 90614 h 133680"/>
                <a:gd name="connsiteX3" fmla="*/ 52131 w 101218"/>
                <a:gd name="connsiteY3" fmla="*/ 51139 h 133680"/>
                <a:gd name="connsiteX4" fmla="*/ 34823 w 101218"/>
                <a:gd name="connsiteY4" fmla="*/ 41151 h 133680"/>
                <a:gd name="connsiteX5" fmla="*/ 48266 w 101218"/>
                <a:gd name="connsiteY5" fmla="*/ 29281 h 133680"/>
                <a:gd name="connsiteX6" fmla="*/ 61709 w 101218"/>
                <a:gd name="connsiteY6" fmla="*/ 41151 h 133680"/>
                <a:gd name="connsiteX7" fmla="*/ 96532 w 101218"/>
                <a:gd name="connsiteY7" fmla="*/ 41151 h 133680"/>
                <a:gd name="connsiteX8" fmla="*/ 48266 w 101218"/>
                <a:gd name="connsiteY8" fmla="*/ 0 h 133680"/>
                <a:gd name="connsiteX9" fmla="*/ 34 w 101218"/>
                <a:gd name="connsiteY9" fmla="*/ 39954 h 133680"/>
                <a:gd name="connsiteX10" fmla="*/ 0 w 101218"/>
                <a:gd name="connsiteY10" fmla="*/ 39954 h 133680"/>
                <a:gd name="connsiteX11" fmla="*/ 34 w 101218"/>
                <a:gd name="connsiteY11" fmla="*/ 40535 h 133680"/>
                <a:gd name="connsiteX12" fmla="*/ 0 w 101218"/>
                <a:gd name="connsiteY12" fmla="*/ 41151 h 133680"/>
                <a:gd name="connsiteX13" fmla="*/ 34 w 101218"/>
                <a:gd name="connsiteY13" fmla="*/ 41151 h 133680"/>
                <a:gd name="connsiteX14" fmla="*/ 48266 w 101218"/>
                <a:gd name="connsiteY14" fmla="*/ 79907 h 133680"/>
                <a:gd name="connsiteX15" fmla="*/ 66464 w 101218"/>
                <a:gd name="connsiteY15" fmla="*/ 90580 h 133680"/>
                <a:gd name="connsiteX16" fmla="*/ 50660 w 101218"/>
                <a:gd name="connsiteY16" fmla="*/ 104434 h 133680"/>
                <a:gd name="connsiteX17" fmla="*/ 34857 w 101218"/>
                <a:gd name="connsiteY17" fmla="*/ 90580 h 133680"/>
                <a:gd name="connsiteX18" fmla="*/ 34 w 101218"/>
                <a:gd name="connsiteY18" fmla="*/ 90580 h 133680"/>
                <a:gd name="connsiteX19" fmla="*/ 50626 w 101218"/>
                <a:gd name="connsiteY19" fmla="*/ 133681 h 133680"/>
                <a:gd name="connsiteX20" fmla="*/ 101184 w 101218"/>
                <a:gd name="connsiteY20" fmla="*/ 91743 h 133680"/>
                <a:gd name="connsiteX21" fmla="*/ 101218 w 101218"/>
                <a:gd name="connsiteY21" fmla="*/ 91743 h 133680"/>
                <a:gd name="connsiteX22" fmla="*/ 101150 w 101218"/>
                <a:gd name="connsiteY22" fmla="*/ 91230 h 13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1218" h="133680">
                  <a:moveTo>
                    <a:pt x="101150" y="91230"/>
                  </a:moveTo>
                  <a:cubicBezTo>
                    <a:pt x="101150" y="91025"/>
                    <a:pt x="101184" y="90819"/>
                    <a:pt x="101184" y="90614"/>
                  </a:cubicBezTo>
                  <a:lnTo>
                    <a:pt x="101150" y="90614"/>
                  </a:lnTo>
                  <a:cubicBezTo>
                    <a:pt x="100397" y="68722"/>
                    <a:pt x="78744" y="51139"/>
                    <a:pt x="52131" y="51139"/>
                  </a:cubicBezTo>
                  <a:cubicBezTo>
                    <a:pt x="52131" y="51139"/>
                    <a:pt x="34823" y="51345"/>
                    <a:pt x="34823" y="41151"/>
                  </a:cubicBezTo>
                  <a:cubicBezTo>
                    <a:pt x="34823" y="34583"/>
                    <a:pt x="40843" y="29281"/>
                    <a:pt x="48266" y="29281"/>
                  </a:cubicBezTo>
                  <a:cubicBezTo>
                    <a:pt x="55689" y="29281"/>
                    <a:pt x="61709" y="34583"/>
                    <a:pt x="61709" y="41151"/>
                  </a:cubicBezTo>
                  <a:lnTo>
                    <a:pt x="96532" y="41151"/>
                  </a:lnTo>
                  <a:cubicBezTo>
                    <a:pt x="96532" y="18438"/>
                    <a:pt x="74913" y="0"/>
                    <a:pt x="48266" y="0"/>
                  </a:cubicBezTo>
                  <a:cubicBezTo>
                    <a:pt x="22098" y="0"/>
                    <a:pt x="787" y="17788"/>
                    <a:pt x="34" y="39954"/>
                  </a:cubicBezTo>
                  <a:lnTo>
                    <a:pt x="0" y="39954"/>
                  </a:lnTo>
                  <a:cubicBezTo>
                    <a:pt x="0" y="40159"/>
                    <a:pt x="0" y="40330"/>
                    <a:pt x="34" y="40535"/>
                  </a:cubicBezTo>
                  <a:cubicBezTo>
                    <a:pt x="34" y="40740"/>
                    <a:pt x="0" y="40946"/>
                    <a:pt x="0" y="41151"/>
                  </a:cubicBezTo>
                  <a:lnTo>
                    <a:pt x="34" y="41151"/>
                  </a:lnTo>
                  <a:cubicBezTo>
                    <a:pt x="787" y="62667"/>
                    <a:pt x="22098" y="79907"/>
                    <a:pt x="48266" y="79907"/>
                  </a:cubicBezTo>
                  <a:cubicBezTo>
                    <a:pt x="48266" y="79907"/>
                    <a:pt x="64138" y="81241"/>
                    <a:pt x="66464" y="90580"/>
                  </a:cubicBezTo>
                  <a:cubicBezTo>
                    <a:pt x="66396" y="98242"/>
                    <a:pt x="59349" y="104434"/>
                    <a:pt x="50660" y="104434"/>
                  </a:cubicBezTo>
                  <a:cubicBezTo>
                    <a:pt x="41972" y="104434"/>
                    <a:pt x="34925" y="98242"/>
                    <a:pt x="34857" y="90580"/>
                  </a:cubicBezTo>
                  <a:lnTo>
                    <a:pt x="34" y="90580"/>
                  </a:lnTo>
                  <a:cubicBezTo>
                    <a:pt x="34" y="114388"/>
                    <a:pt x="22679" y="133681"/>
                    <a:pt x="50626" y="133681"/>
                  </a:cubicBezTo>
                  <a:cubicBezTo>
                    <a:pt x="78094" y="133681"/>
                    <a:pt x="100431" y="115004"/>
                    <a:pt x="101184" y="91743"/>
                  </a:cubicBezTo>
                  <a:lnTo>
                    <a:pt x="101218" y="91743"/>
                  </a:lnTo>
                  <a:cubicBezTo>
                    <a:pt x="101184" y="91606"/>
                    <a:pt x="101150" y="91401"/>
                    <a:pt x="101150" y="91230"/>
                  </a:cubicBezTo>
                  <a:close/>
                </a:path>
              </a:pathLst>
            </a:custGeom>
            <a:grpFill/>
            <a:ln w="34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 dirty="0">
                <a:solidFill>
                  <a:srgbClr val="2A2A2A"/>
                </a:solidFill>
                <a:ea typeface="Noto Sans KR Regular" panose="020B0500000000000000" pitchFamily="34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284653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Noto Sans KR B/R">
      <a:majorFont>
        <a:latin typeface="Noto Sans KR Bold"/>
        <a:ea typeface="Noto Sans KR Bold"/>
        <a:cs typeface=""/>
      </a:majorFont>
      <a:minorFont>
        <a:latin typeface="Noto Sans KR Regular"/>
        <a:ea typeface="Noto Sans KR Regular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2A2A2A"/>
        </a:solidFill>
        <a:ln w="3175" cap="rnd">
          <a:noFill/>
          <a:round/>
        </a:ln>
      </a:spPr>
      <a:bodyPr rot="0" spcFirstLastPara="0" vertOverflow="overflow" horzOverflow="overflow" vert="horz" wrap="square" lIns="0" tIns="0" rIns="0" bIns="0" numCol="1" spcCol="0" rtlCol="0" fromWordArt="0" anchor="ctr" anchorCtr="0" forceAA="0" compatLnSpc="1">
        <a:prstTxWarp prst="textNoShape">
          <a:avLst/>
        </a:prstTxWarp>
        <a:noAutofit/>
      </a:bodyPr>
      <a:lstStyle>
        <a:defPPr algn="ctr">
          <a:defRPr sz="1400" spc="-80" dirty="0" err="1" smtClean="0">
            <a:ln>
              <a:solidFill>
                <a:schemeClr val="accent1">
                  <a:shade val="50000"/>
                  <a:alpha val="0"/>
                </a:schemeClr>
              </a:solidFill>
            </a:ln>
            <a:solidFill>
              <a:schemeClr val="bg1"/>
            </a:solidFill>
            <a:latin typeface="+mj-ea"/>
            <a:ea typeface="+mj-ea"/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175" cap="rnd">
          <a:solidFill>
            <a:srgbClr val="2A2A2A"/>
          </a:solidFill>
          <a:round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54000" tIns="18000" rIns="54000" bIns="18000" rtlCol="0">
        <a:spAutoFit/>
      </a:bodyPr>
      <a:lstStyle>
        <a:defPPr algn="l">
          <a:spcAft>
            <a:spcPts val="200"/>
          </a:spcAft>
          <a:defRPr sz="1100" spc="-80" dirty="0" err="1" smtClean="0">
            <a:ln>
              <a:solidFill>
                <a:schemeClr val="accent1">
                  <a:shade val="50000"/>
                  <a:alpha val="0"/>
                </a:schemeClr>
              </a:solidFill>
            </a:ln>
            <a:solidFill>
              <a:schemeClr val="tx1">
                <a:lumMod val="65000"/>
                <a:lumOff val="35000"/>
              </a:schemeClr>
            </a:solidFill>
            <a:latin typeface="+mn-ea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Polaris WebOffice</Application>
  <AppVersion>12.000</AppVersion>
  <Characters>0</Characters>
  <CharactersWithSpaces>0</CharactersWithSpaces>
  <DocSecurity>0</DocSecurity>
  <HyperlinksChanged>false</HyperlinksChanged>
  <Lines>0</Lines>
  <LinksUpToDate>false</LinksUpToDate>
  <Pages>5</Pages>
  <Paragraphs>156</Paragraphs>
  <Words>818</Words>
  <TotalTime>0</TotalTime>
  <MMClips>0</MMClips>
  <ScaleCrop>false</ScaleCrop>
  <HeadingPairs>
    <vt:vector size="2" baseType="variant">
      <vt:variant>
        <vt:lpstr>Title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신강식</dc:creator>
  <cp:lastModifiedBy>예지 유</cp:lastModifiedBy>
  <dc:title>PowerPoint 프레젠테이션</dc:title>
  <dcterms:modified xsi:type="dcterms:W3CDTF">2025-01-02T05:17:50Z</dcterms:modified>
</cp:coreProperties>
</file>

<file path=docProps/thumbnail.jpeg>
</file>